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29"/>
  </p:notesMasterIdLst>
  <p:sldIdLst>
    <p:sldId id="256" r:id="rId2"/>
    <p:sldId id="301" r:id="rId3"/>
    <p:sldId id="257" r:id="rId4"/>
    <p:sldId id="261" r:id="rId5"/>
    <p:sldId id="316" r:id="rId6"/>
    <p:sldId id="314" r:id="rId7"/>
    <p:sldId id="302" r:id="rId8"/>
    <p:sldId id="313" r:id="rId9"/>
    <p:sldId id="282" r:id="rId10"/>
    <p:sldId id="311" r:id="rId11"/>
    <p:sldId id="310" r:id="rId12"/>
    <p:sldId id="304" r:id="rId13"/>
    <p:sldId id="267" r:id="rId14"/>
    <p:sldId id="305" r:id="rId15"/>
    <p:sldId id="265" r:id="rId16"/>
    <p:sldId id="312" r:id="rId17"/>
    <p:sldId id="299" r:id="rId18"/>
    <p:sldId id="276" r:id="rId19"/>
    <p:sldId id="300" r:id="rId20"/>
    <p:sldId id="290" r:id="rId21"/>
    <p:sldId id="277" r:id="rId22"/>
    <p:sldId id="275" r:id="rId23"/>
    <p:sldId id="278" r:id="rId24"/>
    <p:sldId id="315" r:id="rId25"/>
    <p:sldId id="309" r:id="rId26"/>
    <p:sldId id="271" r:id="rId27"/>
    <p:sldId id="281" r:id="rId28"/>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8F8"/>
    <a:srgbClr val="C0C0C0"/>
    <a:srgbClr val="FF0000"/>
    <a:srgbClr val="333333"/>
    <a:srgbClr val="4D4D4D"/>
    <a:srgbClr val="EAEAEA"/>
    <a:srgbClr val="0066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34" autoAdjust="0"/>
    <p:restoredTop sz="61778" autoAdjust="0"/>
  </p:normalViewPr>
  <p:slideViewPr>
    <p:cSldViewPr>
      <p:cViewPr varScale="1">
        <p:scale>
          <a:sx n="59" d="100"/>
          <a:sy n="59" d="100"/>
        </p:scale>
        <p:origin x="831" y="3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34"/>
    </p:cViewPr>
  </p:sorterViewPr>
  <p:notesViewPr>
    <p:cSldViewPr>
      <p:cViewPr varScale="1">
        <p:scale>
          <a:sx n="75" d="100"/>
          <a:sy n="75" d="100"/>
        </p:scale>
        <p:origin x="2325" y="57"/>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ore, Steve @ SEATTLE" userId="ef512905-ab60-4516-83f0-f31f8be7166f" providerId="ADAL" clId="{0FFC4A04-7C74-463B-B4C4-050A2B60CEBD}"/>
    <pc:docChg chg="undo custSel addSld delSld modSld sldOrd">
      <pc:chgData name="Moore, Steve @ SEATTLE" userId="ef512905-ab60-4516-83f0-f31f8be7166f" providerId="ADAL" clId="{0FFC4A04-7C74-463B-B4C4-050A2B60CEBD}" dt="2019-01-23T14:23:02.071" v="8441" actId="20577"/>
      <pc:docMkLst>
        <pc:docMk/>
      </pc:docMkLst>
      <pc:sldChg chg="addSp modSp modNotesTx">
        <pc:chgData name="Moore, Steve @ SEATTLE" userId="ef512905-ab60-4516-83f0-f31f8be7166f" providerId="ADAL" clId="{0FFC4A04-7C74-463B-B4C4-050A2B60CEBD}" dt="2019-01-22T22:42:56.704" v="3934" actId="20577"/>
        <pc:sldMkLst>
          <pc:docMk/>
          <pc:sldMk cId="0" sldId="256"/>
        </pc:sldMkLst>
        <pc:spChg chg="mod">
          <ac:chgData name="Moore, Steve @ SEATTLE" userId="ef512905-ab60-4516-83f0-f31f8be7166f" providerId="ADAL" clId="{0FFC4A04-7C74-463B-B4C4-050A2B60CEBD}" dt="2019-01-12T00:43:01.554" v="24" actId="14100"/>
          <ac:spMkLst>
            <pc:docMk/>
            <pc:sldMk cId="0" sldId="256"/>
            <ac:spMk id="3" creationId="{C0E8E0CE-FEE7-4BB2-A6C9-FF059DC29DB8}"/>
          </ac:spMkLst>
        </pc:spChg>
        <pc:picChg chg="add mod modCrop">
          <ac:chgData name="Moore, Steve @ SEATTLE" userId="ef512905-ab60-4516-83f0-f31f8be7166f" providerId="ADAL" clId="{0FFC4A04-7C74-463B-B4C4-050A2B60CEBD}" dt="2019-01-12T00:58:25.095" v="200" actId="1076"/>
          <ac:picMkLst>
            <pc:docMk/>
            <pc:sldMk cId="0" sldId="256"/>
            <ac:picMk id="2" creationId="{B317D8D3-B37C-44DF-B395-34209B14FC2B}"/>
          </ac:picMkLst>
        </pc:picChg>
        <pc:picChg chg="mod">
          <ac:chgData name="Moore, Steve @ SEATTLE" userId="ef512905-ab60-4516-83f0-f31f8be7166f" providerId="ADAL" clId="{0FFC4A04-7C74-463B-B4C4-050A2B60CEBD}" dt="2019-01-12T01:02:37.877" v="214" actId="14100"/>
          <ac:picMkLst>
            <pc:docMk/>
            <pc:sldMk cId="0" sldId="256"/>
            <ac:picMk id="4" creationId="{024A899F-B4AE-4562-9C1D-6E0C632FA69E}"/>
          </ac:picMkLst>
        </pc:picChg>
        <pc:picChg chg="mod">
          <ac:chgData name="Moore, Steve @ SEATTLE" userId="ef512905-ab60-4516-83f0-f31f8be7166f" providerId="ADAL" clId="{0FFC4A04-7C74-463B-B4C4-050A2B60CEBD}" dt="2019-01-12T01:02:22.966" v="213" actId="14100"/>
          <ac:picMkLst>
            <pc:docMk/>
            <pc:sldMk cId="0" sldId="256"/>
            <ac:picMk id="5" creationId="{ECFC6CE2-0E48-45A5-A2DB-3BBD7BA9CBD6}"/>
          </ac:picMkLst>
        </pc:picChg>
      </pc:sldChg>
      <pc:sldChg chg="addSp delSp modSp modNotesTx">
        <pc:chgData name="Moore, Steve @ SEATTLE" userId="ef512905-ab60-4516-83f0-f31f8be7166f" providerId="ADAL" clId="{0FFC4A04-7C74-463B-B4C4-050A2B60CEBD}" dt="2019-01-23T01:47:32.758" v="6575" actId="20577"/>
        <pc:sldMkLst>
          <pc:docMk/>
          <pc:sldMk cId="0" sldId="257"/>
        </pc:sldMkLst>
        <pc:spChg chg="add del mod">
          <ac:chgData name="Moore, Steve @ SEATTLE" userId="ef512905-ab60-4516-83f0-f31f8be7166f" providerId="ADAL" clId="{0FFC4A04-7C74-463B-B4C4-050A2B60CEBD}" dt="2019-01-12T01:09:59.651" v="353" actId="478"/>
          <ac:spMkLst>
            <pc:docMk/>
            <pc:sldMk cId="0" sldId="257"/>
            <ac:spMk id="4" creationId="{C3C6E8DE-5955-45E6-B8DF-148F1FA26A7C}"/>
          </ac:spMkLst>
        </pc:spChg>
        <pc:spChg chg="add mod">
          <ac:chgData name="Moore, Steve @ SEATTLE" userId="ef512905-ab60-4516-83f0-f31f8be7166f" providerId="ADAL" clId="{0FFC4A04-7C74-463B-B4C4-050A2B60CEBD}" dt="2019-01-12T01:09:48.894" v="352" actId="20577"/>
          <ac:spMkLst>
            <pc:docMk/>
            <pc:sldMk cId="0" sldId="257"/>
            <ac:spMk id="12" creationId="{A181CCDD-430A-4E85-8542-BBCDFC510944}"/>
          </ac:spMkLst>
        </pc:spChg>
        <pc:spChg chg="del mod">
          <ac:chgData name="Moore, Steve @ SEATTLE" userId="ef512905-ab60-4516-83f0-f31f8be7166f" providerId="ADAL" clId="{0FFC4A04-7C74-463B-B4C4-050A2B60CEBD}" dt="2019-01-12T01:09:33.962" v="330" actId="478"/>
          <ac:spMkLst>
            <pc:docMk/>
            <pc:sldMk cId="0" sldId="257"/>
            <ac:spMk id="3074" creationId="{00000000-0000-0000-0000-000000000000}"/>
          </ac:spMkLst>
        </pc:spChg>
        <pc:spChg chg="mod">
          <ac:chgData name="Moore, Steve @ SEATTLE" userId="ef512905-ab60-4516-83f0-f31f8be7166f" providerId="ADAL" clId="{0FFC4A04-7C74-463B-B4C4-050A2B60CEBD}" dt="2019-01-15T22:12:36.854" v="2788" actId="20577"/>
          <ac:spMkLst>
            <pc:docMk/>
            <pc:sldMk cId="0" sldId="257"/>
            <ac:spMk id="3078" creationId="{00000000-0000-0000-0000-000000000000}"/>
          </ac:spMkLst>
        </pc:spChg>
        <pc:picChg chg="add mod">
          <ac:chgData name="Moore, Steve @ SEATTLE" userId="ef512905-ab60-4516-83f0-f31f8be7166f" providerId="ADAL" clId="{0FFC4A04-7C74-463B-B4C4-050A2B60CEBD}" dt="2019-01-13T03:59:35.517" v="1133" actId="14100"/>
          <ac:picMkLst>
            <pc:docMk/>
            <pc:sldMk cId="0" sldId="257"/>
            <ac:picMk id="2" creationId="{3BCCEC47-59C7-4100-88D8-1EC83CE868AE}"/>
          </ac:picMkLst>
        </pc:picChg>
        <pc:picChg chg="add del">
          <ac:chgData name="Moore, Steve @ SEATTLE" userId="ef512905-ab60-4516-83f0-f31f8be7166f" providerId="ADAL" clId="{0FFC4A04-7C74-463B-B4C4-050A2B60CEBD}" dt="2019-01-12T01:05:42.352" v="276" actId="478"/>
          <ac:picMkLst>
            <pc:docMk/>
            <pc:sldMk cId="0" sldId="257"/>
            <ac:picMk id="8" creationId="{2C217365-DD8A-41A3-8B72-1793A2B0385F}"/>
          </ac:picMkLst>
        </pc:picChg>
        <pc:picChg chg="del mod">
          <ac:chgData name="Moore, Steve @ SEATTLE" userId="ef512905-ab60-4516-83f0-f31f8be7166f" providerId="ADAL" clId="{0FFC4A04-7C74-463B-B4C4-050A2B60CEBD}" dt="2019-01-12T01:09:30.229" v="329" actId="478"/>
          <ac:picMkLst>
            <pc:docMk/>
            <pc:sldMk cId="0" sldId="257"/>
            <ac:picMk id="9" creationId="{4601570F-CD38-4799-9D5F-558DDAAB7715}"/>
          </ac:picMkLst>
        </pc:picChg>
        <pc:picChg chg="add">
          <ac:chgData name="Moore, Steve @ SEATTLE" userId="ef512905-ab60-4516-83f0-f31f8be7166f" providerId="ADAL" clId="{0FFC4A04-7C74-463B-B4C4-050A2B60CEBD}" dt="2019-01-12T01:09:36.477" v="331" actId="478"/>
          <ac:picMkLst>
            <pc:docMk/>
            <pc:sldMk cId="0" sldId="257"/>
            <ac:picMk id="11" creationId="{2483F1CA-F392-4C43-B7ED-A790796DC28D}"/>
          </ac:picMkLst>
        </pc:picChg>
        <pc:picChg chg="del">
          <ac:chgData name="Moore, Steve @ SEATTLE" userId="ef512905-ab60-4516-83f0-f31f8be7166f" providerId="ADAL" clId="{0FFC4A04-7C74-463B-B4C4-050A2B60CEBD}" dt="2019-01-12T01:03:01.410" v="215" actId="478"/>
          <ac:picMkLst>
            <pc:docMk/>
            <pc:sldMk cId="0" sldId="257"/>
            <ac:picMk id="24577" creationId="{00000000-0000-0000-0000-000000000000}"/>
          </ac:picMkLst>
        </pc:picChg>
      </pc:sldChg>
      <pc:sldChg chg="addSp delSp modSp">
        <pc:chgData name="Moore, Steve @ SEATTLE" userId="ef512905-ab60-4516-83f0-f31f8be7166f" providerId="ADAL" clId="{0FFC4A04-7C74-463B-B4C4-050A2B60CEBD}" dt="2019-01-15T16:40:04.017" v="2507" actId="1076"/>
        <pc:sldMkLst>
          <pc:docMk/>
          <pc:sldMk cId="0" sldId="261"/>
        </pc:sldMkLst>
        <pc:spChg chg="add del mod">
          <ac:chgData name="Moore, Steve @ SEATTLE" userId="ef512905-ab60-4516-83f0-f31f8be7166f" providerId="ADAL" clId="{0FFC4A04-7C74-463B-B4C4-050A2B60CEBD}" dt="2019-01-12T01:06:53.994" v="291" actId="478"/>
          <ac:spMkLst>
            <pc:docMk/>
            <pc:sldMk cId="0" sldId="261"/>
            <ac:spMk id="5" creationId="{4F45E938-9BAC-468C-8151-3A059F9886E3}"/>
          </ac:spMkLst>
        </pc:spChg>
        <pc:spChg chg="add del mod">
          <ac:chgData name="Moore, Steve @ SEATTLE" userId="ef512905-ab60-4516-83f0-f31f8be7166f" providerId="ADAL" clId="{0FFC4A04-7C74-463B-B4C4-050A2B60CEBD}" dt="2019-01-12T01:07:46.067" v="323" actId="478"/>
          <ac:spMkLst>
            <pc:docMk/>
            <pc:sldMk cId="0" sldId="261"/>
            <ac:spMk id="6" creationId="{C4C96637-D154-47FB-9F29-D67D6C8E4E10}"/>
          </ac:spMkLst>
        </pc:spChg>
        <pc:spChg chg="add del">
          <ac:chgData name="Moore, Steve @ SEATTLE" userId="ef512905-ab60-4516-83f0-f31f8be7166f" providerId="ADAL" clId="{0FFC4A04-7C74-463B-B4C4-050A2B60CEBD}" dt="2019-01-12T01:06:53.437" v="290" actId="20577"/>
          <ac:spMkLst>
            <pc:docMk/>
            <pc:sldMk cId="0" sldId="261"/>
            <ac:spMk id="9" creationId="{F276F1B3-C5FB-4FBC-ABF0-1FFCDBE32FAD}"/>
          </ac:spMkLst>
        </pc:spChg>
        <pc:spChg chg="add del mod">
          <ac:chgData name="Moore, Steve @ SEATTLE" userId="ef512905-ab60-4516-83f0-f31f8be7166f" providerId="ADAL" clId="{0FFC4A04-7C74-463B-B4C4-050A2B60CEBD}" dt="2019-01-12T01:10:22.752" v="355" actId="478"/>
          <ac:spMkLst>
            <pc:docMk/>
            <pc:sldMk cId="0" sldId="261"/>
            <ac:spMk id="11" creationId="{58B4E7A7-98C4-426A-805E-C62B7F05DC6A}"/>
          </ac:spMkLst>
        </pc:spChg>
        <pc:spChg chg="add mod">
          <ac:chgData name="Moore, Steve @ SEATTLE" userId="ef512905-ab60-4516-83f0-f31f8be7166f" providerId="ADAL" clId="{0FFC4A04-7C74-463B-B4C4-050A2B60CEBD}" dt="2019-01-12T01:10:54.193" v="362" actId="20577"/>
          <ac:spMkLst>
            <pc:docMk/>
            <pc:sldMk cId="0" sldId="261"/>
            <ac:spMk id="15" creationId="{94EBC2E7-CB99-412D-BC80-9FCEBA80F36F}"/>
          </ac:spMkLst>
        </pc:spChg>
        <pc:spChg chg="add del mod">
          <ac:chgData name="Moore, Steve @ SEATTLE" userId="ef512905-ab60-4516-83f0-f31f8be7166f" providerId="ADAL" clId="{0FFC4A04-7C74-463B-B4C4-050A2B60CEBD}" dt="2019-01-12T01:07:43.917" v="322" actId="20577"/>
          <ac:spMkLst>
            <pc:docMk/>
            <pc:sldMk cId="0" sldId="261"/>
            <ac:spMk id="5123" creationId="{00000000-0000-0000-0000-000000000000}"/>
          </ac:spMkLst>
        </pc:spChg>
        <pc:picChg chg="del">
          <ac:chgData name="Moore, Steve @ SEATTLE" userId="ef512905-ab60-4516-83f0-f31f8be7166f" providerId="ADAL" clId="{0FFC4A04-7C74-463B-B4C4-050A2B60CEBD}" dt="2019-01-12T01:01:06.340" v="201" actId="478"/>
          <ac:picMkLst>
            <pc:docMk/>
            <pc:sldMk cId="0" sldId="261"/>
            <ac:picMk id="2" creationId="{00000000-0000-0000-0000-000000000000}"/>
          </ac:picMkLst>
        </pc:picChg>
        <pc:picChg chg="add del mod">
          <ac:chgData name="Moore, Steve @ SEATTLE" userId="ef512905-ab60-4516-83f0-f31f8be7166f" providerId="ADAL" clId="{0FFC4A04-7C74-463B-B4C4-050A2B60CEBD}" dt="2019-01-15T16:39:16.261" v="2500" actId="478"/>
          <ac:picMkLst>
            <pc:docMk/>
            <pc:sldMk cId="0" sldId="261"/>
            <ac:picMk id="2" creationId="{51470FE3-3485-48ED-BF4E-185F4E1D8B59}"/>
          </ac:picMkLst>
        </pc:picChg>
        <pc:picChg chg="add mod">
          <ac:chgData name="Moore, Steve @ SEATTLE" userId="ef512905-ab60-4516-83f0-f31f8be7166f" providerId="ADAL" clId="{0FFC4A04-7C74-463B-B4C4-050A2B60CEBD}" dt="2019-01-15T16:40:04.017" v="2507" actId="1076"/>
          <ac:picMkLst>
            <pc:docMk/>
            <pc:sldMk cId="0" sldId="261"/>
            <ac:picMk id="3" creationId="{217FA63F-FBA4-41EF-A402-85EE8C2953D1}"/>
          </ac:picMkLst>
        </pc:picChg>
        <pc:picChg chg="add del mod modCrop">
          <ac:chgData name="Moore, Steve @ SEATTLE" userId="ef512905-ab60-4516-83f0-f31f8be7166f" providerId="ADAL" clId="{0FFC4A04-7C74-463B-B4C4-050A2B60CEBD}" dt="2019-01-12T01:03:06.786" v="216" actId="20577"/>
          <ac:picMkLst>
            <pc:docMk/>
            <pc:sldMk cId="0" sldId="261"/>
            <ac:picMk id="3" creationId="{38C1454E-2E94-40D9-9014-2B01C5411075}"/>
          </ac:picMkLst>
        </pc:picChg>
        <pc:picChg chg="del">
          <ac:chgData name="Moore, Steve @ SEATTLE" userId="ef512905-ab60-4516-83f0-f31f8be7166f" providerId="ADAL" clId="{0FFC4A04-7C74-463B-B4C4-050A2B60CEBD}" dt="2019-01-12T01:06:24.625" v="284" actId="478"/>
          <ac:picMkLst>
            <pc:docMk/>
            <pc:sldMk cId="0" sldId="261"/>
            <ac:picMk id="8" creationId="{00000000-0000-0000-0000-000000000000}"/>
          </ac:picMkLst>
        </pc:picChg>
        <pc:picChg chg="add del">
          <ac:chgData name="Moore, Steve @ SEATTLE" userId="ef512905-ab60-4516-83f0-f31f8be7166f" providerId="ADAL" clId="{0FFC4A04-7C74-463B-B4C4-050A2B60CEBD}" dt="2019-01-12T01:06:53.437" v="290" actId="20577"/>
          <ac:picMkLst>
            <pc:docMk/>
            <pc:sldMk cId="0" sldId="261"/>
            <ac:picMk id="10" creationId="{7F4BF3C5-0ECF-40FD-A994-F9D393CE5927}"/>
          </ac:picMkLst>
        </pc:picChg>
        <pc:picChg chg="add del">
          <ac:chgData name="Moore, Steve @ SEATTLE" userId="ef512905-ab60-4516-83f0-f31f8be7166f" providerId="ADAL" clId="{0FFC4A04-7C74-463B-B4C4-050A2B60CEBD}" dt="2019-01-12T01:10:25.194" v="356" actId="478"/>
          <ac:picMkLst>
            <pc:docMk/>
            <pc:sldMk cId="0" sldId="261"/>
            <ac:picMk id="12" creationId="{41C10C91-DD16-4D9B-9C90-B2A56058AD00}"/>
          </ac:picMkLst>
        </pc:picChg>
        <pc:picChg chg="add">
          <ac:chgData name="Moore, Steve @ SEATTLE" userId="ef512905-ab60-4516-83f0-f31f8be7166f" providerId="ADAL" clId="{0FFC4A04-7C74-463B-B4C4-050A2B60CEBD}" dt="2019-01-12T01:10:27.060" v="357" actId="20577"/>
          <ac:picMkLst>
            <pc:docMk/>
            <pc:sldMk cId="0" sldId="261"/>
            <ac:picMk id="14" creationId="{4680E1CD-E43B-4AD0-B727-870BE75F327F}"/>
          </ac:picMkLst>
        </pc:picChg>
      </pc:sldChg>
      <pc:sldChg chg="addSp delSp modSp modNotesTx">
        <pc:chgData name="Moore, Steve @ SEATTLE" userId="ef512905-ab60-4516-83f0-f31f8be7166f" providerId="ADAL" clId="{0FFC4A04-7C74-463B-B4C4-050A2B60CEBD}" dt="2019-01-22T22:59:59.001" v="4926" actId="20577"/>
        <pc:sldMkLst>
          <pc:docMk/>
          <pc:sldMk cId="0" sldId="265"/>
        </pc:sldMkLst>
        <pc:spChg chg="add del mod">
          <ac:chgData name="Moore, Steve @ SEATTLE" userId="ef512905-ab60-4516-83f0-f31f8be7166f" providerId="ADAL" clId="{0FFC4A04-7C74-463B-B4C4-050A2B60CEBD}" dt="2019-01-12T22:17:03.704" v="511" actId="478"/>
          <ac:spMkLst>
            <pc:docMk/>
            <pc:sldMk cId="0" sldId="265"/>
            <ac:spMk id="3" creationId="{60B98009-8A4B-4F9E-A178-45C63F94E55F}"/>
          </ac:spMkLst>
        </pc:spChg>
        <pc:spChg chg="add mod">
          <ac:chgData name="Moore, Steve @ SEATTLE" userId="ef512905-ab60-4516-83f0-f31f8be7166f" providerId="ADAL" clId="{0FFC4A04-7C74-463B-B4C4-050A2B60CEBD}" dt="2019-01-12T22:18:48.190" v="534" actId="20577"/>
          <ac:spMkLst>
            <pc:docMk/>
            <pc:sldMk cId="0" sldId="265"/>
            <ac:spMk id="9" creationId="{6D9E7AD3-AE9C-4D27-9DDE-374FE9411391}"/>
          </ac:spMkLst>
        </pc:spChg>
        <pc:spChg chg="del mod">
          <ac:chgData name="Moore, Steve @ SEATTLE" userId="ef512905-ab60-4516-83f0-f31f8be7166f" providerId="ADAL" clId="{0FFC4A04-7C74-463B-B4C4-050A2B60CEBD}" dt="2019-01-12T22:16:54.917" v="509" actId="478"/>
          <ac:spMkLst>
            <pc:docMk/>
            <pc:sldMk cId="0" sldId="265"/>
            <ac:spMk id="10242" creationId="{00000000-0000-0000-0000-000000000000}"/>
          </ac:spMkLst>
        </pc:spChg>
        <pc:picChg chg="add mod">
          <ac:chgData name="Moore, Steve @ SEATTLE" userId="ef512905-ab60-4516-83f0-f31f8be7166f" providerId="ADAL" clId="{0FFC4A04-7C74-463B-B4C4-050A2B60CEBD}" dt="2019-01-22T22:58:32.778" v="4784" actId="1076"/>
          <ac:picMkLst>
            <pc:docMk/>
            <pc:sldMk cId="0" sldId="265"/>
            <ac:picMk id="2" creationId="{09807F01-416D-4E8C-B0B8-B35408AC18CF}"/>
          </ac:picMkLst>
        </pc:picChg>
        <pc:picChg chg="add del mod">
          <ac:chgData name="Moore, Steve @ SEATTLE" userId="ef512905-ab60-4516-83f0-f31f8be7166f" providerId="ADAL" clId="{0FFC4A04-7C74-463B-B4C4-050A2B60CEBD}" dt="2019-01-22T22:58:18.924" v="4779" actId="478"/>
          <ac:picMkLst>
            <pc:docMk/>
            <pc:sldMk cId="0" sldId="265"/>
            <ac:picMk id="4" creationId="{D8040010-C159-4666-B36B-DECCE1064E5B}"/>
          </ac:picMkLst>
        </pc:picChg>
        <pc:picChg chg="del">
          <ac:chgData name="Moore, Steve @ SEATTLE" userId="ef512905-ab60-4516-83f0-f31f8be7166f" providerId="ADAL" clId="{0FFC4A04-7C74-463B-B4C4-050A2B60CEBD}" dt="2019-01-12T22:16:23.491" v="507" actId="478"/>
          <ac:picMkLst>
            <pc:docMk/>
            <pc:sldMk cId="0" sldId="265"/>
            <ac:picMk id="6" creationId="{00000000-0000-0000-0000-000000000000}"/>
          </ac:picMkLst>
        </pc:picChg>
        <pc:picChg chg="add">
          <ac:chgData name="Moore, Steve @ SEATTLE" userId="ef512905-ab60-4516-83f0-f31f8be7166f" providerId="ADAL" clId="{0FFC4A04-7C74-463B-B4C4-050A2B60CEBD}" dt="2019-01-12T22:16:57.032" v="510" actId="20577"/>
          <ac:picMkLst>
            <pc:docMk/>
            <pc:sldMk cId="0" sldId="265"/>
            <ac:picMk id="8" creationId="{01AA3C5E-19D9-4DA9-BF58-0D5AE0E13D0A}"/>
          </ac:picMkLst>
        </pc:picChg>
        <pc:picChg chg="del">
          <ac:chgData name="Moore, Steve @ SEATTLE" userId="ef512905-ab60-4516-83f0-f31f8be7166f" providerId="ADAL" clId="{0FFC4A04-7C74-463B-B4C4-050A2B60CEBD}" dt="2019-01-12T22:17:06.506" v="512" actId="478"/>
          <ac:picMkLst>
            <pc:docMk/>
            <pc:sldMk cId="0" sldId="265"/>
            <ac:picMk id="2050" creationId="{00000000-0000-0000-0000-000000000000}"/>
          </ac:picMkLst>
        </pc:picChg>
      </pc:sldChg>
      <pc:sldChg chg="addSp delSp modSp modNotesTx">
        <pc:chgData name="Moore, Steve @ SEATTLE" userId="ef512905-ab60-4516-83f0-f31f8be7166f" providerId="ADAL" clId="{0FFC4A04-7C74-463B-B4C4-050A2B60CEBD}" dt="2019-01-23T14:23:02.071" v="8441" actId="20577"/>
        <pc:sldMkLst>
          <pc:docMk/>
          <pc:sldMk cId="0" sldId="267"/>
        </pc:sldMkLst>
        <pc:spChg chg="add del mod">
          <ac:chgData name="Moore, Steve @ SEATTLE" userId="ef512905-ab60-4516-83f0-f31f8be7166f" providerId="ADAL" clId="{0FFC4A04-7C74-463B-B4C4-050A2B60CEBD}" dt="2019-01-12T21:22:25.542" v="443" actId="478"/>
          <ac:spMkLst>
            <pc:docMk/>
            <pc:sldMk cId="0" sldId="267"/>
            <ac:spMk id="3" creationId="{E23ECE9F-8047-4640-A5AA-2C0794FF182E}"/>
          </ac:spMkLst>
        </pc:spChg>
        <pc:spChg chg="mod">
          <ac:chgData name="Moore, Steve @ SEATTLE" userId="ef512905-ab60-4516-83f0-f31f8be7166f" providerId="ADAL" clId="{0FFC4A04-7C74-463B-B4C4-050A2B60CEBD}" dt="2019-01-13T00:14:01.171" v="1075" actId="20577"/>
          <ac:spMkLst>
            <pc:docMk/>
            <pc:sldMk cId="0" sldId="267"/>
            <ac:spMk id="7" creationId="{00000000-0000-0000-0000-000000000000}"/>
          </ac:spMkLst>
        </pc:spChg>
        <pc:spChg chg="add mod">
          <ac:chgData name="Moore, Steve @ SEATTLE" userId="ef512905-ab60-4516-83f0-f31f8be7166f" providerId="ADAL" clId="{0FFC4A04-7C74-463B-B4C4-050A2B60CEBD}" dt="2019-01-12T21:22:36.105" v="464" actId="20577"/>
          <ac:spMkLst>
            <pc:docMk/>
            <pc:sldMk cId="0" sldId="267"/>
            <ac:spMk id="11" creationId="{9D9C57BE-5344-4F92-9B66-39361B92083F}"/>
          </ac:spMkLst>
        </pc:spChg>
        <pc:spChg chg="del">
          <ac:chgData name="Moore, Steve @ SEATTLE" userId="ef512905-ab60-4516-83f0-f31f8be7166f" providerId="ADAL" clId="{0FFC4A04-7C74-463B-B4C4-050A2B60CEBD}" dt="2019-01-12T21:22:06.373" v="440" actId="478"/>
          <ac:spMkLst>
            <pc:docMk/>
            <pc:sldMk cId="0" sldId="267"/>
            <ac:spMk id="7170" creationId="{00000000-0000-0000-0000-000000000000}"/>
          </ac:spMkLst>
        </pc:spChg>
        <pc:picChg chg="add del mod">
          <ac:chgData name="Moore, Steve @ SEATTLE" userId="ef512905-ab60-4516-83f0-f31f8be7166f" providerId="ADAL" clId="{0FFC4A04-7C74-463B-B4C4-050A2B60CEBD}" dt="2019-01-13T00:12:37.237" v="1031" actId="478"/>
          <ac:picMkLst>
            <pc:docMk/>
            <pc:sldMk cId="0" sldId="267"/>
            <ac:picMk id="4" creationId="{4118ADF0-55B7-471F-A15C-EEA44790B550}"/>
          </ac:picMkLst>
        </pc:picChg>
        <pc:picChg chg="add mod modCrop">
          <ac:chgData name="Moore, Steve @ SEATTLE" userId="ef512905-ab60-4516-83f0-f31f8be7166f" providerId="ADAL" clId="{0FFC4A04-7C74-463B-B4C4-050A2B60CEBD}" dt="2019-01-13T00:13:13.038" v="1036" actId="1076"/>
          <ac:picMkLst>
            <pc:docMk/>
            <pc:sldMk cId="0" sldId="267"/>
            <ac:picMk id="5" creationId="{5117254C-20E7-4CEF-AA7F-4B564C0513A8}"/>
          </ac:picMkLst>
        </pc:picChg>
        <pc:picChg chg="add">
          <ac:chgData name="Moore, Steve @ SEATTLE" userId="ef512905-ab60-4516-83f0-f31f8be7166f" providerId="ADAL" clId="{0FFC4A04-7C74-463B-B4C4-050A2B60CEBD}" dt="2019-01-12T21:22:21.966" v="442" actId="20577"/>
          <ac:picMkLst>
            <pc:docMk/>
            <pc:sldMk cId="0" sldId="267"/>
            <ac:picMk id="9" creationId="{861E2DFE-D9C6-42F5-9D4A-D002F6D28E3A}"/>
          </ac:picMkLst>
        </pc:picChg>
        <pc:picChg chg="del">
          <ac:chgData name="Moore, Steve @ SEATTLE" userId="ef512905-ab60-4516-83f0-f31f8be7166f" providerId="ADAL" clId="{0FFC4A04-7C74-463B-B4C4-050A2B60CEBD}" dt="2019-01-12T21:22:08.495" v="441" actId="478"/>
          <ac:picMkLst>
            <pc:docMk/>
            <pc:sldMk cId="0" sldId="267"/>
            <ac:picMk id="10" creationId="{00000000-0000-0000-0000-000000000000}"/>
          </ac:picMkLst>
        </pc:picChg>
        <pc:picChg chg="del">
          <ac:chgData name="Moore, Steve @ SEATTLE" userId="ef512905-ab60-4516-83f0-f31f8be7166f" providerId="ADAL" clId="{0FFC4A04-7C74-463B-B4C4-050A2B60CEBD}" dt="2019-01-12T21:45:05.597" v="465" actId="478"/>
          <ac:picMkLst>
            <pc:docMk/>
            <pc:sldMk cId="0" sldId="267"/>
            <ac:picMk id="1026" creationId="{00000000-0000-0000-0000-000000000000}"/>
          </ac:picMkLst>
        </pc:picChg>
      </pc:sldChg>
      <pc:sldChg chg="addSp delSp modSp modNotesTx">
        <pc:chgData name="Moore, Steve @ SEATTLE" userId="ef512905-ab60-4516-83f0-f31f8be7166f" providerId="ADAL" clId="{0FFC4A04-7C74-463B-B4C4-050A2B60CEBD}" dt="2019-01-22T21:42:26.306" v="3095" actId="20577"/>
        <pc:sldMkLst>
          <pc:docMk/>
          <pc:sldMk cId="0" sldId="271"/>
        </pc:sldMkLst>
        <pc:spChg chg="add del mod">
          <ac:chgData name="Moore, Steve @ SEATTLE" userId="ef512905-ab60-4516-83f0-f31f8be7166f" providerId="ADAL" clId="{0FFC4A04-7C74-463B-B4C4-050A2B60CEBD}" dt="2019-01-12T22:35:13.718" v="917" actId="478"/>
          <ac:spMkLst>
            <pc:docMk/>
            <pc:sldMk cId="0" sldId="271"/>
            <ac:spMk id="3" creationId="{19E54F29-1534-4EE3-81D4-26CE1693C30E}"/>
          </ac:spMkLst>
        </pc:spChg>
        <pc:spChg chg="add">
          <ac:chgData name="Moore, Steve @ SEATTLE" userId="ef512905-ab60-4516-83f0-f31f8be7166f" providerId="ADAL" clId="{0FFC4A04-7C74-463B-B4C4-050A2B60CEBD}" dt="2019-01-12T22:35:16.200" v="918" actId="20577"/>
          <ac:spMkLst>
            <pc:docMk/>
            <pc:sldMk cId="0" sldId="271"/>
            <ac:spMk id="12" creationId="{23582329-32A6-42D7-B5B4-E39DA6746543}"/>
          </ac:spMkLst>
        </pc:spChg>
        <pc:spChg chg="del">
          <ac:chgData name="Moore, Steve @ SEATTLE" userId="ef512905-ab60-4516-83f0-f31f8be7166f" providerId="ADAL" clId="{0FFC4A04-7C74-463B-B4C4-050A2B60CEBD}" dt="2019-01-12T22:35:07.734" v="915" actId="478"/>
          <ac:spMkLst>
            <pc:docMk/>
            <pc:sldMk cId="0" sldId="271"/>
            <ac:spMk id="17410" creationId="{00000000-0000-0000-0000-000000000000}"/>
          </ac:spMkLst>
        </pc:spChg>
        <pc:spChg chg="mod">
          <ac:chgData name="Moore, Steve @ SEATTLE" userId="ef512905-ab60-4516-83f0-f31f8be7166f" providerId="ADAL" clId="{0FFC4A04-7C74-463B-B4C4-050A2B60CEBD}" dt="2019-01-15T22:11:50.302" v="2776" actId="20577"/>
          <ac:spMkLst>
            <pc:docMk/>
            <pc:sldMk cId="0" sldId="271"/>
            <ac:spMk id="17413" creationId="{00000000-0000-0000-0000-000000000000}"/>
          </ac:spMkLst>
        </pc:spChg>
        <pc:picChg chg="mod">
          <ac:chgData name="Moore, Steve @ SEATTLE" userId="ef512905-ab60-4516-83f0-f31f8be7166f" providerId="ADAL" clId="{0FFC4A04-7C74-463B-B4C4-050A2B60CEBD}" dt="2019-01-15T22:08:24.751" v="2730" actId="1076"/>
          <ac:picMkLst>
            <pc:docMk/>
            <pc:sldMk cId="0" sldId="271"/>
            <ac:picMk id="2" creationId="{17BA8A16-05F8-41CC-A11C-19385F85163A}"/>
          </ac:picMkLst>
        </pc:picChg>
        <pc:picChg chg="del">
          <ac:chgData name="Moore, Steve @ SEATTLE" userId="ef512905-ab60-4516-83f0-f31f8be7166f" providerId="ADAL" clId="{0FFC4A04-7C74-463B-B4C4-050A2B60CEBD}" dt="2019-01-15T22:06:44.219" v="2684" actId="478"/>
          <ac:picMkLst>
            <pc:docMk/>
            <pc:sldMk cId="0" sldId="271"/>
            <ac:picMk id="3" creationId="{328C4901-F1F3-4EE9-AEF8-056E676319B8}"/>
          </ac:picMkLst>
        </pc:picChg>
        <pc:picChg chg="del">
          <ac:chgData name="Moore, Steve @ SEATTLE" userId="ef512905-ab60-4516-83f0-f31f8be7166f" providerId="ADAL" clId="{0FFC4A04-7C74-463B-B4C4-050A2B60CEBD}" dt="2019-01-12T22:35:10.267" v="916" actId="478"/>
          <ac:picMkLst>
            <pc:docMk/>
            <pc:sldMk cId="0" sldId="271"/>
            <ac:picMk id="8" creationId="{00000000-0000-0000-0000-000000000000}"/>
          </ac:picMkLst>
        </pc:picChg>
        <pc:picChg chg="add">
          <ac:chgData name="Moore, Steve @ SEATTLE" userId="ef512905-ab60-4516-83f0-f31f8be7166f" providerId="ADAL" clId="{0FFC4A04-7C74-463B-B4C4-050A2B60CEBD}" dt="2019-01-12T22:35:16.200" v="918" actId="20577"/>
          <ac:picMkLst>
            <pc:docMk/>
            <pc:sldMk cId="0" sldId="271"/>
            <ac:picMk id="11" creationId="{96FE5350-0BEE-4746-9164-FC8CA33AFA7B}"/>
          </ac:picMkLst>
        </pc:picChg>
      </pc:sldChg>
      <pc:sldChg chg="addSp delSp modSp">
        <pc:chgData name="Moore, Steve @ SEATTLE" userId="ef512905-ab60-4516-83f0-f31f8be7166f" providerId="ADAL" clId="{0FFC4A04-7C74-463B-B4C4-050A2B60CEBD}" dt="2019-01-15T22:20:07.761" v="2920" actId="14100"/>
        <pc:sldMkLst>
          <pc:docMk/>
          <pc:sldMk cId="0" sldId="275"/>
        </pc:sldMkLst>
        <pc:spChg chg="add del mod">
          <ac:chgData name="Moore, Steve @ SEATTLE" userId="ef512905-ab60-4516-83f0-f31f8be7166f" providerId="ADAL" clId="{0FFC4A04-7C74-463B-B4C4-050A2B60CEBD}" dt="2019-01-15T22:14:12.617" v="2794" actId="478"/>
          <ac:spMkLst>
            <pc:docMk/>
            <pc:sldMk cId="0" sldId="275"/>
            <ac:spMk id="2" creationId="{8C198D06-B0F9-4A3B-86D6-61605BBCCF8F}"/>
          </ac:spMkLst>
        </pc:spChg>
        <pc:spChg chg="add del mod">
          <ac:chgData name="Moore, Steve @ SEATTLE" userId="ef512905-ab60-4516-83f0-f31f8be7166f" providerId="ADAL" clId="{0FFC4A04-7C74-463B-B4C4-050A2B60CEBD}" dt="2019-01-13T04:37:50.348" v="2061" actId="478"/>
          <ac:spMkLst>
            <pc:docMk/>
            <pc:sldMk cId="0" sldId="275"/>
            <ac:spMk id="3" creationId="{09C5F7BA-A4D0-4B90-B5EE-471317DC0AAA}"/>
          </ac:spMkLst>
        </pc:spChg>
        <pc:spChg chg="add">
          <ac:chgData name="Moore, Steve @ SEATTLE" userId="ef512905-ab60-4516-83f0-f31f8be7166f" providerId="ADAL" clId="{0FFC4A04-7C74-463B-B4C4-050A2B60CEBD}" dt="2019-01-13T04:38:02.751" v="2062" actId="20577"/>
          <ac:spMkLst>
            <pc:docMk/>
            <pc:sldMk cId="0" sldId="275"/>
            <ac:spMk id="11" creationId="{DED96623-4169-412E-9629-DFEB4702B781}"/>
          </ac:spMkLst>
        </pc:spChg>
        <pc:spChg chg="del">
          <ac:chgData name="Moore, Steve @ SEATTLE" userId="ef512905-ab60-4516-83f0-f31f8be7166f" providerId="ADAL" clId="{0FFC4A04-7C74-463B-B4C4-050A2B60CEBD}" dt="2019-01-13T04:37:46.670" v="2060" actId="478"/>
          <ac:spMkLst>
            <pc:docMk/>
            <pc:sldMk cId="0" sldId="275"/>
            <ac:spMk id="14338" creationId="{00000000-0000-0000-0000-000000000000}"/>
          </ac:spMkLst>
        </pc:spChg>
        <pc:spChg chg="mod">
          <ac:chgData name="Moore, Steve @ SEATTLE" userId="ef512905-ab60-4516-83f0-f31f8be7166f" providerId="ADAL" clId="{0FFC4A04-7C74-463B-B4C4-050A2B60CEBD}" dt="2019-01-15T22:18:15.534" v="2907" actId="20577"/>
          <ac:spMkLst>
            <pc:docMk/>
            <pc:sldMk cId="0" sldId="275"/>
            <ac:spMk id="14341" creationId="{00000000-0000-0000-0000-000000000000}"/>
          </ac:spMkLst>
        </pc:spChg>
        <pc:spChg chg="mod">
          <ac:chgData name="Moore, Steve @ SEATTLE" userId="ef512905-ab60-4516-83f0-f31f8be7166f" providerId="ADAL" clId="{0FFC4A04-7C74-463B-B4C4-050A2B60CEBD}" dt="2019-01-15T22:19:35.118" v="2914" actId="1076"/>
          <ac:spMkLst>
            <pc:docMk/>
            <pc:sldMk cId="0" sldId="275"/>
            <ac:spMk id="14342" creationId="{00000000-0000-0000-0000-000000000000}"/>
          </ac:spMkLst>
        </pc:spChg>
        <pc:picChg chg="add mod modCrop">
          <ac:chgData name="Moore, Steve @ SEATTLE" userId="ef512905-ab60-4516-83f0-f31f8be7166f" providerId="ADAL" clId="{0FFC4A04-7C74-463B-B4C4-050A2B60CEBD}" dt="2019-01-15T22:20:07.761" v="2920" actId="14100"/>
          <ac:picMkLst>
            <pc:docMk/>
            <pc:sldMk cId="0" sldId="275"/>
            <ac:picMk id="3" creationId="{BB591646-7A6D-492E-8B25-6A2D21625190}"/>
          </ac:picMkLst>
        </pc:picChg>
        <pc:picChg chg="del">
          <ac:chgData name="Moore, Steve @ SEATTLE" userId="ef512905-ab60-4516-83f0-f31f8be7166f" providerId="ADAL" clId="{0FFC4A04-7C74-463B-B4C4-050A2B60CEBD}" dt="2019-01-13T04:37:46.670" v="2060" actId="478"/>
          <ac:picMkLst>
            <pc:docMk/>
            <pc:sldMk cId="0" sldId="275"/>
            <ac:picMk id="9" creationId="{00000000-0000-0000-0000-000000000000}"/>
          </ac:picMkLst>
        </pc:picChg>
        <pc:picChg chg="add">
          <ac:chgData name="Moore, Steve @ SEATTLE" userId="ef512905-ab60-4516-83f0-f31f8be7166f" providerId="ADAL" clId="{0FFC4A04-7C74-463B-B4C4-050A2B60CEBD}" dt="2019-01-13T04:38:02.751" v="2062" actId="20577"/>
          <ac:picMkLst>
            <pc:docMk/>
            <pc:sldMk cId="0" sldId="275"/>
            <ac:picMk id="10" creationId="{9D63B625-1811-4616-B297-2B3DAE47670F}"/>
          </ac:picMkLst>
        </pc:picChg>
        <pc:picChg chg="del">
          <ac:chgData name="Moore, Steve @ SEATTLE" userId="ef512905-ab60-4516-83f0-f31f8be7166f" providerId="ADAL" clId="{0FFC4A04-7C74-463B-B4C4-050A2B60CEBD}" dt="2019-01-15T16:47:46.230" v="2514" actId="478"/>
          <ac:picMkLst>
            <pc:docMk/>
            <pc:sldMk cId="0" sldId="275"/>
            <ac:picMk id="14343" creationId="{00000000-0000-0000-0000-000000000000}"/>
          </ac:picMkLst>
        </pc:picChg>
      </pc:sldChg>
      <pc:sldChg chg="addSp delSp modSp modNotesTx">
        <pc:chgData name="Moore, Steve @ SEATTLE" userId="ef512905-ab60-4516-83f0-f31f8be7166f" providerId="ADAL" clId="{0FFC4A04-7C74-463B-B4C4-050A2B60CEBD}" dt="2019-01-22T22:28:14.222" v="3291" actId="255"/>
        <pc:sldMkLst>
          <pc:docMk/>
          <pc:sldMk cId="0" sldId="276"/>
        </pc:sldMkLst>
        <pc:spChg chg="add del mod">
          <ac:chgData name="Moore, Steve @ SEATTLE" userId="ef512905-ab60-4516-83f0-f31f8be7166f" providerId="ADAL" clId="{0FFC4A04-7C74-463B-B4C4-050A2B60CEBD}" dt="2019-01-12T22:28:21.467" v="782" actId="478"/>
          <ac:spMkLst>
            <pc:docMk/>
            <pc:sldMk cId="0" sldId="276"/>
            <ac:spMk id="3" creationId="{DAFD03D4-B541-43B6-8BE6-9AD7B1E5D7B6}"/>
          </ac:spMkLst>
        </pc:spChg>
        <pc:spChg chg="add">
          <ac:chgData name="Moore, Steve @ SEATTLE" userId="ef512905-ab60-4516-83f0-f31f8be7166f" providerId="ADAL" clId="{0FFC4A04-7C74-463B-B4C4-050A2B60CEBD}" dt="2019-01-12T22:28:42.501" v="785" actId="20577"/>
          <ac:spMkLst>
            <pc:docMk/>
            <pc:sldMk cId="0" sldId="276"/>
            <ac:spMk id="10" creationId="{2A1FF6AD-A038-45DC-AB99-E942D8AEAB8A}"/>
          </ac:spMkLst>
        </pc:spChg>
        <pc:spChg chg="del">
          <ac:chgData name="Moore, Steve @ SEATTLE" userId="ef512905-ab60-4516-83f0-f31f8be7166f" providerId="ADAL" clId="{0FFC4A04-7C74-463B-B4C4-050A2B60CEBD}" dt="2019-01-12T22:28:06.441" v="781" actId="478"/>
          <ac:spMkLst>
            <pc:docMk/>
            <pc:sldMk cId="0" sldId="276"/>
            <ac:spMk id="13314" creationId="{00000000-0000-0000-0000-000000000000}"/>
          </ac:spMkLst>
        </pc:spChg>
        <pc:spChg chg="mod">
          <ac:chgData name="Moore, Steve @ SEATTLE" userId="ef512905-ab60-4516-83f0-f31f8be7166f" providerId="ADAL" clId="{0FFC4A04-7C74-463B-B4C4-050A2B60CEBD}" dt="2019-01-22T22:28:14.222" v="3291" actId="255"/>
          <ac:spMkLst>
            <pc:docMk/>
            <pc:sldMk cId="0" sldId="276"/>
            <ac:spMk id="13317" creationId="{00000000-0000-0000-0000-000000000000}"/>
          </ac:spMkLst>
        </pc:spChg>
        <pc:picChg chg="add del">
          <ac:chgData name="Moore, Steve @ SEATTLE" userId="ef512905-ab60-4516-83f0-f31f8be7166f" providerId="ADAL" clId="{0FFC4A04-7C74-463B-B4C4-050A2B60CEBD}" dt="2019-01-12T22:28:38.659" v="784" actId="20577"/>
          <ac:picMkLst>
            <pc:docMk/>
            <pc:sldMk cId="0" sldId="276"/>
            <ac:picMk id="4" creationId="{648E610B-E530-4218-9DA0-ECE7D0C25B3E}"/>
          </ac:picMkLst>
        </pc:picChg>
        <pc:picChg chg="del">
          <ac:chgData name="Moore, Steve @ SEATTLE" userId="ef512905-ab60-4516-83f0-f31f8be7166f" providerId="ADAL" clId="{0FFC4A04-7C74-463B-B4C4-050A2B60CEBD}" dt="2019-01-12T22:28:06.441" v="781" actId="478"/>
          <ac:picMkLst>
            <pc:docMk/>
            <pc:sldMk cId="0" sldId="276"/>
            <ac:picMk id="6" creationId="{00000000-0000-0000-0000-000000000000}"/>
          </ac:picMkLst>
        </pc:picChg>
        <pc:picChg chg="add">
          <ac:chgData name="Moore, Steve @ SEATTLE" userId="ef512905-ab60-4516-83f0-f31f8be7166f" providerId="ADAL" clId="{0FFC4A04-7C74-463B-B4C4-050A2B60CEBD}" dt="2019-01-12T22:28:42.501" v="785" actId="20577"/>
          <ac:picMkLst>
            <pc:docMk/>
            <pc:sldMk cId="0" sldId="276"/>
            <ac:picMk id="9" creationId="{C0B3A401-A493-415B-97F3-35D550884A99}"/>
          </ac:picMkLst>
        </pc:picChg>
      </pc:sldChg>
      <pc:sldChg chg="addSp delSp modSp ord">
        <pc:chgData name="Moore, Steve @ SEATTLE" userId="ef512905-ab60-4516-83f0-f31f8be7166f" providerId="ADAL" clId="{0FFC4A04-7C74-463B-B4C4-050A2B60CEBD}" dt="2019-01-13T04:43:32.852" v="2244" actId="20577"/>
        <pc:sldMkLst>
          <pc:docMk/>
          <pc:sldMk cId="0" sldId="277"/>
        </pc:sldMkLst>
        <pc:spChg chg="add del mod">
          <ac:chgData name="Moore, Steve @ SEATTLE" userId="ef512905-ab60-4516-83f0-f31f8be7166f" providerId="ADAL" clId="{0FFC4A04-7C74-463B-B4C4-050A2B60CEBD}" dt="2019-01-12T22:21:22.495" v="552" actId="478"/>
          <ac:spMkLst>
            <pc:docMk/>
            <pc:sldMk cId="0" sldId="277"/>
            <ac:spMk id="3" creationId="{39F237A2-402D-41CA-8832-234F07ADB98E}"/>
          </ac:spMkLst>
        </pc:spChg>
        <pc:spChg chg="add mod">
          <ac:chgData name="Moore, Steve @ SEATTLE" userId="ef512905-ab60-4516-83f0-f31f8be7166f" providerId="ADAL" clId="{0FFC4A04-7C74-463B-B4C4-050A2B60CEBD}" dt="2019-01-12T22:21:36.296" v="572" actId="20577"/>
          <ac:spMkLst>
            <pc:docMk/>
            <pc:sldMk cId="0" sldId="277"/>
            <ac:spMk id="11" creationId="{47C9DEA8-3445-479E-9079-45EE2A5B4E38}"/>
          </ac:spMkLst>
        </pc:spChg>
        <pc:spChg chg="del">
          <ac:chgData name="Moore, Steve @ SEATTLE" userId="ef512905-ab60-4516-83f0-f31f8be7166f" providerId="ADAL" clId="{0FFC4A04-7C74-463B-B4C4-050A2B60CEBD}" dt="2019-01-12T22:21:13.839" v="551" actId="478"/>
          <ac:spMkLst>
            <pc:docMk/>
            <pc:sldMk cId="0" sldId="277"/>
            <ac:spMk id="15362" creationId="{00000000-0000-0000-0000-000000000000}"/>
          </ac:spMkLst>
        </pc:spChg>
        <pc:spChg chg="mod">
          <ac:chgData name="Moore, Steve @ SEATTLE" userId="ef512905-ab60-4516-83f0-f31f8be7166f" providerId="ADAL" clId="{0FFC4A04-7C74-463B-B4C4-050A2B60CEBD}" dt="2019-01-13T04:43:32.852" v="2244" actId="20577"/>
          <ac:spMkLst>
            <pc:docMk/>
            <pc:sldMk cId="0" sldId="277"/>
            <ac:spMk id="15365" creationId="{00000000-0000-0000-0000-000000000000}"/>
          </ac:spMkLst>
        </pc:spChg>
        <pc:spChg chg="mod">
          <ac:chgData name="Moore, Steve @ SEATTLE" userId="ef512905-ab60-4516-83f0-f31f8be7166f" providerId="ADAL" clId="{0FFC4A04-7C74-463B-B4C4-050A2B60CEBD}" dt="2019-01-12T22:27:09.768" v="780" actId="1076"/>
          <ac:spMkLst>
            <pc:docMk/>
            <pc:sldMk cId="0" sldId="277"/>
            <ac:spMk id="15367" creationId="{00000000-0000-0000-0000-000000000000}"/>
          </ac:spMkLst>
        </pc:spChg>
        <pc:picChg chg="del">
          <ac:chgData name="Moore, Steve @ SEATTLE" userId="ef512905-ab60-4516-83f0-f31f8be7166f" providerId="ADAL" clId="{0FFC4A04-7C74-463B-B4C4-050A2B60CEBD}" dt="2019-01-12T22:21:13.839" v="551" actId="478"/>
          <ac:picMkLst>
            <pc:docMk/>
            <pc:sldMk cId="0" sldId="277"/>
            <ac:picMk id="7" creationId="{00000000-0000-0000-0000-000000000000}"/>
          </ac:picMkLst>
        </pc:picChg>
        <pc:picChg chg="mod">
          <ac:chgData name="Moore, Steve @ SEATTLE" userId="ef512905-ab60-4516-83f0-f31f8be7166f" providerId="ADAL" clId="{0FFC4A04-7C74-463B-B4C4-050A2B60CEBD}" dt="2019-01-12T22:27:00.716" v="779" actId="14100"/>
          <ac:picMkLst>
            <pc:docMk/>
            <pc:sldMk cId="0" sldId="277"/>
            <ac:picMk id="9" creationId="{00000000-0000-0000-0000-000000000000}"/>
          </ac:picMkLst>
        </pc:picChg>
        <pc:picChg chg="add">
          <ac:chgData name="Moore, Steve @ SEATTLE" userId="ef512905-ab60-4516-83f0-f31f8be7166f" providerId="ADAL" clId="{0FFC4A04-7C74-463B-B4C4-050A2B60CEBD}" dt="2019-01-12T22:21:25.195" v="553" actId="20577"/>
          <ac:picMkLst>
            <pc:docMk/>
            <pc:sldMk cId="0" sldId="277"/>
            <ac:picMk id="10" creationId="{81768827-EA63-4CB3-B8DC-4007753E1E57}"/>
          </ac:picMkLst>
        </pc:picChg>
      </pc:sldChg>
      <pc:sldChg chg="addSp delSp modSp">
        <pc:chgData name="Moore, Steve @ SEATTLE" userId="ef512905-ab60-4516-83f0-f31f8be7166f" providerId="ADAL" clId="{0FFC4A04-7C74-463B-B4C4-050A2B60CEBD}" dt="2019-01-22T21:46:11.163" v="3155" actId="20577"/>
        <pc:sldMkLst>
          <pc:docMk/>
          <pc:sldMk cId="0" sldId="278"/>
        </pc:sldMkLst>
        <pc:spChg chg="mod">
          <ac:chgData name="Moore, Steve @ SEATTLE" userId="ef512905-ab60-4516-83f0-f31f8be7166f" providerId="ADAL" clId="{0FFC4A04-7C74-463B-B4C4-050A2B60CEBD}" dt="2019-01-22T21:46:11.163" v="3155" actId="20577"/>
          <ac:spMkLst>
            <pc:docMk/>
            <pc:sldMk cId="0" sldId="278"/>
            <ac:spMk id="16389" creationId="{00000000-0000-0000-0000-000000000000}"/>
          </ac:spMkLst>
        </pc:spChg>
        <pc:picChg chg="add mod modCrop">
          <ac:chgData name="Moore, Steve @ SEATTLE" userId="ef512905-ab60-4516-83f0-f31f8be7166f" providerId="ADAL" clId="{0FFC4A04-7C74-463B-B4C4-050A2B60CEBD}" dt="2019-01-22T21:45:10.054" v="3102" actId="1076"/>
          <ac:picMkLst>
            <pc:docMk/>
            <pc:sldMk cId="0" sldId="278"/>
            <ac:picMk id="3" creationId="{245F9849-6631-4C5C-BCBE-0893EECFE71B}"/>
          </ac:picMkLst>
        </pc:picChg>
        <pc:picChg chg="del">
          <ac:chgData name="Moore, Steve @ SEATTLE" userId="ef512905-ab60-4516-83f0-f31f8be7166f" providerId="ADAL" clId="{0FFC4A04-7C74-463B-B4C4-050A2B60CEBD}" dt="2019-01-22T21:42:48.492" v="3096" actId="478"/>
          <ac:picMkLst>
            <pc:docMk/>
            <pc:sldMk cId="0" sldId="278"/>
            <ac:picMk id="4" creationId="{790D1EFC-A009-472D-A57D-4A39ECBC6208}"/>
          </ac:picMkLst>
        </pc:picChg>
      </pc:sldChg>
      <pc:sldChg chg="addSp delSp modSp add del">
        <pc:chgData name="Moore, Steve @ SEATTLE" userId="ef512905-ab60-4516-83f0-f31f8be7166f" providerId="ADAL" clId="{0FFC4A04-7C74-463B-B4C4-050A2B60CEBD}" dt="2019-01-13T01:41:37.594" v="1109" actId="478"/>
        <pc:sldMkLst>
          <pc:docMk/>
          <pc:sldMk cId="0" sldId="281"/>
        </pc:sldMkLst>
        <pc:spChg chg="add del mod">
          <ac:chgData name="Moore, Steve @ SEATTLE" userId="ef512905-ab60-4516-83f0-f31f8be7166f" providerId="ADAL" clId="{0FFC4A04-7C74-463B-B4C4-050A2B60CEBD}" dt="2019-01-12T22:33:48.442" v="882" actId="478"/>
          <ac:spMkLst>
            <pc:docMk/>
            <pc:sldMk cId="0" sldId="281"/>
            <ac:spMk id="3" creationId="{048CAE17-C5E0-4235-85F2-17EADF87E35D}"/>
          </ac:spMkLst>
        </pc:spChg>
        <pc:spChg chg="add mod">
          <ac:chgData name="Moore, Steve @ SEATTLE" userId="ef512905-ab60-4516-83f0-f31f8be7166f" providerId="ADAL" clId="{0FFC4A04-7C74-463B-B4C4-050A2B60CEBD}" dt="2019-01-12T22:34:24.017" v="901" actId="20577"/>
          <ac:spMkLst>
            <pc:docMk/>
            <pc:sldMk cId="0" sldId="281"/>
            <ac:spMk id="11" creationId="{031A380B-7510-4ED0-AD11-1A7093102766}"/>
          </ac:spMkLst>
        </pc:spChg>
        <pc:spChg chg="del">
          <ac:chgData name="Moore, Steve @ SEATTLE" userId="ef512905-ab60-4516-83f0-f31f8be7166f" providerId="ADAL" clId="{0FFC4A04-7C74-463B-B4C4-050A2B60CEBD}" dt="2019-01-12T22:33:38.343" v="879" actId="478"/>
          <ac:spMkLst>
            <pc:docMk/>
            <pc:sldMk cId="0" sldId="281"/>
            <ac:spMk id="18434" creationId="{00000000-0000-0000-0000-000000000000}"/>
          </ac:spMkLst>
        </pc:spChg>
        <pc:picChg chg="add del mod">
          <ac:chgData name="Moore, Steve @ SEATTLE" userId="ef512905-ab60-4516-83f0-f31f8be7166f" providerId="ADAL" clId="{0FFC4A04-7C74-463B-B4C4-050A2B60CEBD}" dt="2019-01-13T01:41:28.802" v="1107" actId="478"/>
          <ac:picMkLst>
            <pc:docMk/>
            <pc:sldMk cId="0" sldId="281"/>
            <ac:picMk id="4" creationId="{511CB192-B812-4645-9856-21EFCCAF4C16}"/>
          </ac:picMkLst>
        </pc:picChg>
        <pc:picChg chg="add del mod">
          <ac:chgData name="Moore, Steve @ SEATTLE" userId="ef512905-ab60-4516-83f0-f31f8be7166f" providerId="ADAL" clId="{0FFC4A04-7C74-463B-B4C4-050A2B60CEBD}" dt="2019-01-13T01:41:37.594" v="1109" actId="478"/>
          <ac:picMkLst>
            <pc:docMk/>
            <pc:sldMk cId="0" sldId="281"/>
            <ac:picMk id="5" creationId="{A8E78DA6-7964-4607-A408-9A8321AE6CB9}"/>
          </ac:picMkLst>
        </pc:picChg>
        <pc:picChg chg="del">
          <ac:chgData name="Moore, Steve @ SEATTLE" userId="ef512905-ab60-4516-83f0-f31f8be7166f" providerId="ADAL" clId="{0FFC4A04-7C74-463B-B4C4-050A2B60CEBD}" dt="2019-01-13T00:24:03.924" v="1088" actId="478"/>
          <ac:picMkLst>
            <pc:docMk/>
            <pc:sldMk cId="0" sldId="281"/>
            <ac:picMk id="6" creationId="{00000000-0000-0000-0000-000000000000}"/>
          </ac:picMkLst>
        </pc:picChg>
        <pc:picChg chg="del">
          <ac:chgData name="Moore, Steve @ SEATTLE" userId="ef512905-ab60-4516-83f0-f31f8be7166f" providerId="ADAL" clId="{0FFC4A04-7C74-463B-B4C4-050A2B60CEBD}" dt="2019-01-12T22:32:57.734" v="877" actId="478"/>
          <ac:picMkLst>
            <pc:docMk/>
            <pc:sldMk cId="0" sldId="281"/>
            <ac:picMk id="7" creationId="{00000000-0000-0000-0000-000000000000}"/>
          </ac:picMkLst>
        </pc:picChg>
        <pc:picChg chg="add">
          <ac:chgData name="Moore, Steve @ SEATTLE" userId="ef512905-ab60-4516-83f0-f31f8be7166f" providerId="ADAL" clId="{0FFC4A04-7C74-463B-B4C4-050A2B60CEBD}" dt="2019-01-12T22:33:01.197" v="878" actId="478"/>
          <ac:picMkLst>
            <pc:docMk/>
            <pc:sldMk cId="0" sldId="281"/>
            <ac:picMk id="8" creationId="{AA0F3719-4DEE-4C0F-82BD-708FE7FEC6A7}"/>
          </ac:picMkLst>
        </pc:picChg>
        <pc:picChg chg="add del">
          <ac:chgData name="Moore, Steve @ SEATTLE" userId="ef512905-ab60-4516-83f0-f31f8be7166f" providerId="ADAL" clId="{0FFC4A04-7C74-463B-B4C4-050A2B60CEBD}" dt="2019-01-12T22:33:45.098" v="881" actId="478"/>
          <ac:picMkLst>
            <pc:docMk/>
            <pc:sldMk cId="0" sldId="281"/>
            <ac:picMk id="10" creationId="{626CC704-1A94-4839-BC67-434D2DB60C94}"/>
          </ac:picMkLst>
        </pc:picChg>
      </pc:sldChg>
      <pc:sldChg chg="addSp delSp modSp">
        <pc:chgData name="Moore, Steve @ SEATTLE" userId="ef512905-ab60-4516-83f0-f31f8be7166f" providerId="ADAL" clId="{0FFC4A04-7C74-463B-B4C4-050A2B60CEBD}" dt="2019-01-16T19:05:21.822" v="2929" actId="20577"/>
        <pc:sldMkLst>
          <pc:docMk/>
          <pc:sldMk cId="0" sldId="282"/>
        </pc:sldMkLst>
        <pc:spChg chg="add del mod">
          <ac:chgData name="Moore, Steve @ SEATTLE" userId="ef512905-ab60-4516-83f0-f31f8be7166f" providerId="ADAL" clId="{0FFC4A04-7C74-463B-B4C4-050A2B60CEBD}" dt="2019-01-12T21:18:56.125" v="405" actId="478"/>
          <ac:spMkLst>
            <pc:docMk/>
            <pc:sldMk cId="0" sldId="282"/>
            <ac:spMk id="3" creationId="{E036AB3B-FAD7-49D7-9AE9-B4942428EB96}"/>
          </ac:spMkLst>
        </pc:spChg>
        <pc:spChg chg="mod">
          <ac:chgData name="Moore, Steve @ SEATTLE" userId="ef512905-ab60-4516-83f0-f31f8be7166f" providerId="ADAL" clId="{0FFC4A04-7C74-463B-B4C4-050A2B60CEBD}" dt="2019-01-16T19:05:21.822" v="2929" actId="20577"/>
          <ac:spMkLst>
            <pc:docMk/>
            <pc:sldMk cId="0" sldId="282"/>
            <ac:spMk id="9" creationId="{00000000-0000-0000-0000-000000000000}"/>
          </ac:spMkLst>
        </pc:spChg>
        <pc:spChg chg="add mod">
          <ac:chgData name="Moore, Steve @ SEATTLE" userId="ef512905-ab60-4516-83f0-f31f8be7166f" providerId="ADAL" clId="{0FFC4A04-7C74-463B-B4C4-050A2B60CEBD}" dt="2019-01-12T21:19:09.106" v="428" actId="20577"/>
          <ac:spMkLst>
            <pc:docMk/>
            <pc:sldMk cId="0" sldId="282"/>
            <ac:spMk id="11" creationId="{E2966124-D2E4-4246-A3EA-A16116235723}"/>
          </ac:spMkLst>
        </pc:spChg>
        <pc:spChg chg="del mod">
          <ac:chgData name="Moore, Steve @ SEATTLE" userId="ef512905-ab60-4516-83f0-f31f8be7166f" providerId="ADAL" clId="{0FFC4A04-7C74-463B-B4C4-050A2B60CEBD}" dt="2019-01-12T21:18:30.413" v="402" actId="478"/>
          <ac:spMkLst>
            <pc:docMk/>
            <pc:sldMk cId="0" sldId="282"/>
            <ac:spMk id="6146" creationId="{00000000-0000-0000-0000-000000000000}"/>
          </ac:spMkLst>
        </pc:spChg>
        <pc:picChg chg="add del">
          <ac:chgData name="Moore, Steve @ SEATTLE" userId="ef512905-ab60-4516-83f0-f31f8be7166f" providerId="ADAL" clId="{0FFC4A04-7C74-463B-B4C4-050A2B60CEBD}" dt="2019-01-12T21:52:38.296" v="474" actId="478"/>
          <ac:picMkLst>
            <pc:docMk/>
            <pc:sldMk cId="0" sldId="282"/>
            <ac:picMk id="4" creationId="{D56EDDC0-B143-413A-9D72-7386A1E66BF6}"/>
          </ac:picMkLst>
        </pc:picChg>
        <pc:picChg chg="add mod modCrop">
          <ac:chgData name="Moore, Steve @ SEATTLE" userId="ef512905-ab60-4516-83f0-f31f8be7166f" providerId="ADAL" clId="{0FFC4A04-7C74-463B-B4C4-050A2B60CEBD}" dt="2019-01-13T04:00:57.076" v="1138" actId="1076"/>
          <ac:picMkLst>
            <pc:docMk/>
            <pc:sldMk cId="0" sldId="282"/>
            <ac:picMk id="5" creationId="{202B0071-669A-4411-87C9-178E0DE74E58}"/>
          </ac:picMkLst>
        </pc:picChg>
        <pc:picChg chg="del">
          <ac:chgData name="Moore, Steve @ SEATTLE" userId="ef512905-ab60-4516-83f0-f31f8be7166f" providerId="ADAL" clId="{0FFC4A04-7C74-463B-B4C4-050A2B60CEBD}" dt="2019-01-12T21:47:49.862" v="472" actId="478"/>
          <ac:picMkLst>
            <pc:docMk/>
            <pc:sldMk cId="0" sldId="282"/>
            <ac:picMk id="6" creationId="{00000000-0000-0000-0000-000000000000}"/>
          </ac:picMkLst>
        </pc:picChg>
        <pc:picChg chg="del">
          <ac:chgData name="Moore, Steve @ SEATTLE" userId="ef512905-ab60-4516-83f0-f31f8be7166f" providerId="ADAL" clId="{0FFC4A04-7C74-463B-B4C4-050A2B60CEBD}" dt="2019-01-12T21:47:46.883" v="471" actId="478"/>
          <ac:picMkLst>
            <pc:docMk/>
            <pc:sldMk cId="0" sldId="282"/>
            <ac:picMk id="7" creationId="{00000000-0000-0000-0000-000000000000}"/>
          </ac:picMkLst>
        </pc:picChg>
        <pc:picChg chg="del">
          <ac:chgData name="Moore, Steve @ SEATTLE" userId="ef512905-ab60-4516-83f0-f31f8be7166f" providerId="ADAL" clId="{0FFC4A04-7C74-463B-B4C4-050A2B60CEBD}" dt="2019-01-12T21:18:33.555" v="403" actId="478"/>
          <ac:picMkLst>
            <pc:docMk/>
            <pc:sldMk cId="0" sldId="282"/>
            <ac:picMk id="8" creationId="{00000000-0000-0000-0000-000000000000}"/>
          </ac:picMkLst>
        </pc:picChg>
        <pc:picChg chg="add">
          <ac:chgData name="Moore, Steve @ SEATTLE" userId="ef512905-ab60-4516-83f0-f31f8be7166f" providerId="ADAL" clId="{0FFC4A04-7C74-463B-B4C4-050A2B60CEBD}" dt="2019-01-12T21:18:36.627" v="404" actId="1076"/>
          <ac:picMkLst>
            <pc:docMk/>
            <pc:sldMk cId="0" sldId="282"/>
            <ac:picMk id="10" creationId="{862289B6-9AD2-416F-8373-041306031AA1}"/>
          </ac:picMkLst>
        </pc:picChg>
      </pc:sldChg>
      <pc:sldChg chg="addSp delSp modSp">
        <pc:chgData name="Moore, Steve @ SEATTLE" userId="ef512905-ab60-4516-83f0-f31f8be7166f" providerId="ADAL" clId="{0FFC4A04-7C74-463B-B4C4-050A2B60CEBD}" dt="2019-01-22T22:27:24.575" v="3267" actId="20577"/>
        <pc:sldMkLst>
          <pc:docMk/>
          <pc:sldMk cId="0" sldId="290"/>
        </pc:sldMkLst>
        <pc:spChg chg="add del mod">
          <ac:chgData name="Moore, Steve @ SEATTLE" userId="ef512905-ab60-4516-83f0-f31f8be7166f" providerId="ADAL" clId="{0FFC4A04-7C74-463B-B4C4-050A2B60CEBD}" dt="2019-01-12T22:29:41.130" v="794" actId="478"/>
          <ac:spMkLst>
            <pc:docMk/>
            <pc:sldMk cId="0" sldId="290"/>
            <ac:spMk id="3" creationId="{518473C3-D3F5-4889-934D-D58E7F12CCDF}"/>
          </ac:spMkLst>
        </pc:spChg>
        <pc:spChg chg="add mod">
          <ac:chgData name="Moore, Steve @ SEATTLE" userId="ef512905-ab60-4516-83f0-f31f8be7166f" providerId="ADAL" clId="{0FFC4A04-7C74-463B-B4C4-050A2B60CEBD}" dt="2019-01-12T22:29:58.702" v="817" actId="20577"/>
          <ac:spMkLst>
            <pc:docMk/>
            <pc:sldMk cId="0" sldId="290"/>
            <ac:spMk id="9" creationId="{CC3F2145-C02C-4E14-ACE6-7247D440610A}"/>
          </ac:spMkLst>
        </pc:spChg>
        <pc:spChg chg="del mod">
          <ac:chgData name="Moore, Steve @ SEATTLE" userId="ef512905-ab60-4516-83f0-f31f8be7166f" providerId="ADAL" clId="{0FFC4A04-7C74-463B-B4C4-050A2B60CEBD}" dt="2019-01-12T22:29:37.046" v="792" actId="478"/>
          <ac:spMkLst>
            <pc:docMk/>
            <pc:sldMk cId="0" sldId="290"/>
            <ac:spMk id="13314" creationId="{00000000-0000-0000-0000-000000000000}"/>
          </ac:spMkLst>
        </pc:spChg>
        <pc:spChg chg="mod">
          <ac:chgData name="Moore, Steve @ SEATTLE" userId="ef512905-ab60-4516-83f0-f31f8be7166f" providerId="ADAL" clId="{0FFC4A04-7C74-463B-B4C4-050A2B60CEBD}" dt="2019-01-22T22:27:24.575" v="3267" actId="20577"/>
          <ac:spMkLst>
            <pc:docMk/>
            <pc:sldMk cId="0" sldId="290"/>
            <ac:spMk id="13317" creationId="{00000000-0000-0000-0000-000000000000}"/>
          </ac:spMkLst>
        </pc:spChg>
        <pc:picChg chg="del">
          <ac:chgData name="Moore, Steve @ SEATTLE" userId="ef512905-ab60-4516-83f0-f31f8be7166f" providerId="ADAL" clId="{0FFC4A04-7C74-463B-B4C4-050A2B60CEBD}" dt="2019-01-12T22:29:38.741" v="793" actId="478"/>
          <ac:picMkLst>
            <pc:docMk/>
            <pc:sldMk cId="0" sldId="290"/>
            <ac:picMk id="7" creationId="{00000000-0000-0000-0000-000000000000}"/>
          </ac:picMkLst>
        </pc:picChg>
        <pc:picChg chg="add">
          <ac:chgData name="Moore, Steve @ SEATTLE" userId="ef512905-ab60-4516-83f0-f31f8be7166f" providerId="ADAL" clId="{0FFC4A04-7C74-463B-B4C4-050A2B60CEBD}" dt="2019-01-12T22:29:43.294" v="795" actId="20577"/>
          <ac:picMkLst>
            <pc:docMk/>
            <pc:sldMk cId="0" sldId="290"/>
            <ac:picMk id="8" creationId="{5F27DFBC-D892-47A6-A80C-81A23D9921B3}"/>
          </ac:picMkLst>
        </pc:picChg>
      </pc:sldChg>
      <pc:sldChg chg="addSp delSp modSp modNotesTx">
        <pc:chgData name="Moore, Steve @ SEATTLE" userId="ef512905-ab60-4516-83f0-f31f8be7166f" providerId="ADAL" clId="{0FFC4A04-7C74-463B-B4C4-050A2B60CEBD}" dt="2019-01-23T14:12:41.094" v="8157" actId="20577"/>
        <pc:sldMkLst>
          <pc:docMk/>
          <pc:sldMk cId="0" sldId="299"/>
        </pc:sldMkLst>
        <pc:spChg chg="del">
          <ac:chgData name="Moore, Steve @ SEATTLE" userId="ef512905-ab60-4516-83f0-f31f8be7166f" providerId="ADAL" clId="{0FFC4A04-7C74-463B-B4C4-050A2B60CEBD}" dt="2019-01-12T22:19:35.988" v="535" actId="478"/>
          <ac:spMkLst>
            <pc:docMk/>
            <pc:sldMk cId="0" sldId="299"/>
            <ac:spMk id="5" creationId="{00000000-0000-0000-0000-000000000000}"/>
          </ac:spMkLst>
        </pc:spChg>
        <pc:spChg chg="add mod">
          <ac:chgData name="Moore, Steve @ SEATTLE" userId="ef512905-ab60-4516-83f0-f31f8be7166f" providerId="ADAL" clId="{0FFC4A04-7C74-463B-B4C4-050A2B60CEBD}" dt="2019-01-12T22:20:09.694" v="550" actId="20577"/>
          <ac:spMkLst>
            <pc:docMk/>
            <pc:sldMk cId="0" sldId="299"/>
            <ac:spMk id="8" creationId="{78DD931A-FBED-411F-A853-92432CC43955}"/>
          </ac:spMkLst>
        </pc:spChg>
        <pc:picChg chg="del">
          <ac:chgData name="Moore, Steve @ SEATTLE" userId="ef512905-ab60-4516-83f0-f31f8be7166f" providerId="ADAL" clId="{0FFC4A04-7C74-463B-B4C4-050A2B60CEBD}" dt="2019-01-13T04:36:55.086" v="2039" actId="478"/>
          <ac:picMkLst>
            <pc:docMk/>
            <pc:sldMk cId="0" sldId="299"/>
            <ac:picMk id="2" creationId="{00000000-0000-0000-0000-000000000000}"/>
          </ac:picMkLst>
        </pc:picChg>
        <pc:picChg chg="add del">
          <ac:chgData name="Moore, Steve @ SEATTLE" userId="ef512905-ab60-4516-83f0-f31f8be7166f" providerId="ADAL" clId="{0FFC4A04-7C74-463B-B4C4-050A2B60CEBD}" dt="2019-01-12T22:19:49.791" v="537" actId="478"/>
          <ac:picMkLst>
            <pc:docMk/>
            <pc:sldMk cId="0" sldId="299"/>
            <ac:picMk id="3" creationId="{E0AF80FB-CF79-4D3D-9A9F-185EAA24AC68}"/>
          </ac:picMkLst>
        </pc:picChg>
        <pc:picChg chg="add">
          <ac:chgData name="Moore, Steve @ SEATTLE" userId="ef512905-ab60-4516-83f0-f31f8be7166f" providerId="ADAL" clId="{0FFC4A04-7C74-463B-B4C4-050A2B60CEBD}" dt="2019-01-12T22:19:59.365" v="538" actId="478"/>
          <ac:picMkLst>
            <pc:docMk/>
            <pc:sldMk cId="0" sldId="299"/>
            <ac:picMk id="6" creationId="{89C30664-48AC-45EC-BD9C-2654C951F115}"/>
          </ac:picMkLst>
        </pc:picChg>
        <pc:picChg chg="del">
          <ac:chgData name="Moore, Steve @ SEATTLE" userId="ef512905-ab60-4516-83f0-f31f8be7166f" providerId="ADAL" clId="{0FFC4A04-7C74-463B-B4C4-050A2B60CEBD}" dt="2019-01-12T22:19:35.988" v="535" actId="478"/>
          <ac:picMkLst>
            <pc:docMk/>
            <pc:sldMk cId="0" sldId="299"/>
            <ac:picMk id="7" creationId="{00000000-0000-0000-0000-000000000000}"/>
          </ac:picMkLst>
        </pc:picChg>
      </pc:sldChg>
      <pc:sldChg chg="addSp delSp modSp modNotesTx">
        <pc:chgData name="Moore, Steve @ SEATTLE" userId="ef512905-ab60-4516-83f0-f31f8be7166f" providerId="ADAL" clId="{0FFC4A04-7C74-463B-B4C4-050A2B60CEBD}" dt="2019-01-23T14:15:23.601" v="8314" actId="20577"/>
        <pc:sldMkLst>
          <pc:docMk/>
          <pc:sldMk cId="0" sldId="300"/>
        </pc:sldMkLst>
        <pc:spChg chg="add del mod">
          <ac:chgData name="Moore, Steve @ SEATTLE" userId="ef512905-ab60-4516-83f0-f31f8be7166f" providerId="ADAL" clId="{0FFC4A04-7C74-463B-B4C4-050A2B60CEBD}" dt="2019-01-12T22:29:22.169" v="789" actId="478"/>
          <ac:spMkLst>
            <pc:docMk/>
            <pc:sldMk cId="0" sldId="300"/>
            <ac:spMk id="3" creationId="{7820EA03-8B4F-443D-8921-C4266EA8F216}"/>
          </ac:spMkLst>
        </pc:spChg>
        <pc:spChg chg="mod">
          <ac:chgData name="Moore, Steve @ SEATTLE" userId="ef512905-ab60-4516-83f0-f31f8be7166f" providerId="ADAL" clId="{0FFC4A04-7C74-463B-B4C4-050A2B60CEBD}" dt="2019-01-13T04:24:51.349" v="1692" actId="1076"/>
          <ac:spMkLst>
            <pc:docMk/>
            <pc:sldMk cId="0" sldId="300"/>
            <ac:spMk id="8" creationId="{00000000-0000-0000-0000-000000000000}"/>
          </ac:spMkLst>
        </pc:spChg>
        <pc:spChg chg="add mod">
          <ac:chgData name="Moore, Steve @ SEATTLE" userId="ef512905-ab60-4516-83f0-f31f8be7166f" providerId="ADAL" clId="{0FFC4A04-7C74-463B-B4C4-050A2B60CEBD}" dt="2019-01-12T22:30:31.853" v="844" actId="20577"/>
          <ac:spMkLst>
            <pc:docMk/>
            <pc:sldMk cId="0" sldId="300"/>
            <ac:spMk id="12" creationId="{64E0A4E8-8F4B-454F-866D-060767892A49}"/>
          </ac:spMkLst>
        </pc:spChg>
        <pc:spChg chg="del mod">
          <ac:chgData name="Moore, Steve @ SEATTLE" userId="ef512905-ab60-4516-83f0-f31f8be7166f" providerId="ADAL" clId="{0FFC4A04-7C74-463B-B4C4-050A2B60CEBD}" dt="2019-01-12T22:29:01.627" v="787" actId="478"/>
          <ac:spMkLst>
            <pc:docMk/>
            <pc:sldMk cId="0" sldId="300"/>
            <ac:spMk id="13314" creationId="{00000000-0000-0000-0000-000000000000}"/>
          </ac:spMkLst>
        </pc:spChg>
        <pc:spChg chg="mod">
          <ac:chgData name="Moore, Steve @ SEATTLE" userId="ef512905-ab60-4516-83f0-f31f8be7166f" providerId="ADAL" clId="{0FFC4A04-7C74-463B-B4C4-050A2B60CEBD}" dt="2019-01-16T19:06:46.727" v="2988" actId="20577"/>
          <ac:spMkLst>
            <pc:docMk/>
            <pc:sldMk cId="0" sldId="300"/>
            <ac:spMk id="13317" creationId="{00000000-0000-0000-0000-000000000000}"/>
          </ac:spMkLst>
        </pc:spChg>
        <pc:picChg chg="del">
          <ac:chgData name="Moore, Steve @ SEATTLE" userId="ef512905-ab60-4516-83f0-f31f8be7166f" providerId="ADAL" clId="{0FFC4A04-7C74-463B-B4C4-050A2B60CEBD}" dt="2019-01-12T22:29:03.656" v="788" actId="478"/>
          <ac:picMkLst>
            <pc:docMk/>
            <pc:sldMk cId="0" sldId="300"/>
            <ac:picMk id="6" creationId="{00000000-0000-0000-0000-000000000000}"/>
          </ac:picMkLst>
        </pc:picChg>
        <pc:picChg chg="add">
          <ac:chgData name="Moore, Steve @ SEATTLE" userId="ef512905-ab60-4516-83f0-f31f8be7166f" providerId="ADAL" clId="{0FFC4A04-7C74-463B-B4C4-050A2B60CEBD}" dt="2019-01-12T22:29:24.353" v="790" actId="20577"/>
          <ac:picMkLst>
            <pc:docMk/>
            <pc:sldMk cId="0" sldId="300"/>
            <ac:picMk id="11" creationId="{79E73267-082A-4A3D-B01D-B48D990B25CF}"/>
          </ac:picMkLst>
        </pc:picChg>
        <pc:picChg chg="mod">
          <ac:chgData name="Moore, Steve @ SEATTLE" userId="ef512905-ab60-4516-83f0-f31f8be7166f" providerId="ADAL" clId="{0FFC4A04-7C74-463B-B4C4-050A2B60CEBD}" dt="2019-01-13T04:24:43.641" v="1691" actId="1076"/>
          <ac:picMkLst>
            <pc:docMk/>
            <pc:sldMk cId="0" sldId="300"/>
            <ac:picMk id="18435" creationId="{00000000-0000-0000-0000-000000000000}"/>
          </ac:picMkLst>
        </pc:picChg>
      </pc:sldChg>
      <pc:sldChg chg="addSp delSp modSp modNotesTx">
        <pc:chgData name="Moore, Steve @ SEATTLE" userId="ef512905-ab60-4516-83f0-f31f8be7166f" providerId="ADAL" clId="{0FFC4A04-7C74-463B-B4C4-050A2B60CEBD}" dt="2019-01-22T22:43:51.413" v="4028" actId="20577"/>
        <pc:sldMkLst>
          <pc:docMk/>
          <pc:sldMk cId="0" sldId="301"/>
        </pc:sldMkLst>
        <pc:spChg chg="add del mod">
          <ac:chgData name="Moore, Steve @ SEATTLE" userId="ef512905-ab60-4516-83f0-f31f8be7166f" providerId="ADAL" clId="{0FFC4A04-7C74-463B-B4C4-050A2B60CEBD}" dt="2019-01-12T00:47:52.259" v="57" actId="478"/>
          <ac:spMkLst>
            <pc:docMk/>
            <pc:sldMk cId="0" sldId="301"/>
            <ac:spMk id="3" creationId="{56D2C89A-B2B4-45E2-91A7-712BC8C08911}"/>
          </ac:spMkLst>
        </pc:spChg>
        <pc:spChg chg="add del mod">
          <ac:chgData name="Moore, Steve @ SEATTLE" userId="ef512905-ab60-4516-83f0-f31f8be7166f" providerId="ADAL" clId="{0FFC4A04-7C74-463B-B4C4-050A2B60CEBD}" dt="2019-01-12T01:04:31.820" v="254" actId="478"/>
          <ac:spMkLst>
            <pc:docMk/>
            <pc:sldMk cId="0" sldId="301"/>
            <ac:spMk id="6" creationId="{8902ECEA-A797-4758-8D87-0B4EC53E466B}"/>
          </ac:spMkLst>
        </pc:spChg>
        <pc:spChg chg="add mod">
          <ac:chgData name="Moore, Steve @ SEATTLE" userId="ef512905-ab60-4516-83f0-f31f8be7166f" providerId="ADAL" clId="{0FFC4A04-7C74-463B-B4C4-050A2B60CEBD}" dt="2019-01-12T01:05:02.630" v="270" actId="20577"/>
          <ac:spMkLst>
            <pc:docMk/>
            <pc:sldMk cId="0" sldId="301"/>
            <ac:spMk id="11" creationId="{E44094D7-B975-4E0D-9414-9ACAD29A8DD3}"/>
          </ac:spMkLst>
        </pc:spChg>
        <pc:spChg chg="del mod">
          <ac:chgData name="Moore, Steve @ SEATTLE" userId="ef512905-ab60-4516-83f0-f31f8be7166f" providerId="ADAL" clId="{0FFC4A04-7C74-463B-B4C4-050A2B60CEBD}" dt="2019-01-12T00:47:40.067" v="55" actId="478"/>
          <ac:spMkLst>
            <pc:docMk/>
            <pc:sldMk cId="0" sldId="301"/>
            <ac:spMk id="3074" creationId="{00000000-0000-0000-0000-000000000000}"/>
          </ac:spMkLst>
        </pc:spChg>
        <pc:spChg chg="mod">
          <ac:chgData name="Moore, Steve @ SEATTLE" userId="ef512905-ab60-4516-83f0-f31f8be7166f" providerId="ADAL" clId="{0FFC4A04-7C74-463B-B4C4-050A2B60CEBD}" dt="2019-01-22T21:35:06.634" v="2991" actId="20577"/>
          <ac:spMkLst>
            <pc:docMk/>
            <pc:sldMk cId="0" sldId="301"/>
            <ac:spMk id="3078" creationId="{00000000-0000-0000-0000-000000000000}"/>
          </ac:spMkLst>
        </pc:spChg>
        <pc:picChg chg="add del mod">
          <ac:chgData name="Moore, Steve @ SEATTLE" userId="ef512905-ab60-4516-83f0-f31f8be7166f" providerId="ADAL" clId="{0FFC4A04-7C74-463B-B4C4-050A2B60CEBD}" dt="2019-01-12T01:05:48.937" v="277" actId="478"/>
          <ac:picMkLst>
            <pc:docMk/>
            <pc:sldMk cId="0" sldId="301"/>
            <ac:picMk id="4" creationId="{1E90ACDC-7D1F-468B-8B52-F30244CD1D6E}"/>
          </ac:picMkLst>
        </pc:picChg>
        <pc:picChg chg="add mod">
          <ac:chgData name="Moore, Steve @ SEATTLE" userId="ef512905-ab60-4516-83f0-f31f8be7166f" providerId="ADAL" clId="{0FFC4A04-7C74-463B-B4C4-050A2B60CEBD}" dt="2019-01-12T01:09:16.787" v="328" actId="1076"/>
          <ac:picMkLst>
            <pc:docMk/>
            <pc:sldMk cId="0" sldId="301"/>
            <ac:picMk id="7" creationId="{097B5468-CA1C-47B6-B505-D4CF0DB84214}"/>
          </ac:picMkLst>
        </pc:picChg>
        <pc:picChg chg="del">
          <ac:chgData name="Moore, Steve @ SEATTLE" userId="ef512905-ab60-4516-83f0-f31f8be7166f" providerId="ADAL" clId="{0FFC4A04-7C74-463B-B4C4-050A2B60CEBD}" dt="2019-01-12T00:42:32.356" v="22" actId="478"/>
          <ac:picMkLst>
            <pc:docMk/>
            <pc:sldMk cId="0" sldId="301"/>
            <ac:picMk id="8" creationId="{00000000-0000-0000-0000-000000000000}"/>
          </ac:picMkLst>
        </pc:picChg>
        <pc:picChg chg="add del">
          <ac:chgData name="Moore, Steve @ SEATTLE" userId="ef512905-ab60-4516-83f0-f31f8be7166f" providerId="ADAL" clId="{0FFC4A04-7C74-463B-B4C4-050A2B60CEBD}" dt="2019-01-12T01:04:42.736" v="256" actId="478"/>
          <ac:picMkLst>
            <pc:docMk/>
            <pc:sldMk cId="0" sldId="301"/>
            <ac:picMk id="10" creationId="{58F46045-C803-496D-9869-9D7C5D3AAF41}"/>
          </ac:picMkLst>
        </pc:picChg>
      </pc:sldChg>
      <pc:sldChg chg="addSp delSp modSp modNotesTx">
        <pc:chgData name="Moore, Steve @ SEATTLE" userId="ef512905-ab60-4516-83f0-f31f8be7166f" providerId="ADAL" clId="{0FFC4A04-7C74-463B-B4C4-050A2B60CEBD}" dt="2019-01-22T22:45:02.311" v="4035" actId="20577"/>
        <pc:sldMkLst>
          <pc:docMk/>
          <pc:sldMk cId="0" sldId="302"/>
        </pc:sldMkLst>
        <pc:spChg chg="mod">
          <ac:chgData name="Moore, Steve @ SEATTLE" userId="ef512905-ab60-4516-83f0-f31f8be7166f" providerId="ADAL" clId="{0FFC4A04-7C74-463B-B4C4-050A2B60CEBD}" dt="2019-01-12T01:11:58.589" v="400" actId="20577"/>
          <ac:spMkLst>
            <pc:docMk/>
            <pc:sldMk cId="0" sldId="302"/>
            <ac:spMk id="7172" creationId="{00000000-0000-0000-0000-000000000000}"/>
          </ac:spMkLst>
        </pc:spChg>
        <pc:picChg chg="add">
          <ac:chgData name="Moore, Steve @ SEATTLE" userId="ef512905-ab60-4516-83f0-f31f8be7166f" providerId="ADAL" clId="{0FFC4A04-7C74-463B-B4C4-050A2B60CEBD}" dt="2019-01-12T01:11:37.579" v="383" actId="20577"/>
          <ac:picMkLst>
            <pc:docMk/>
            <pc:sldMk cId="0" sldId="302"/>
            <ac:picMk id="5" creationId="{589219AD-CC5A-42D6-9015-1941F9F04AD0}"/>
          </ac:picMkLst>
        </pc:picChg>
        <pc:picChg chg="del">
          <ac:chgData name="Moore, Steve @ SEATTLE" userId="ef512905-ab60-4516-83f0-f31f8be7166f" providerId="ADAL" clId="{0FFC4A04-7C74-463B-B4C4-050A2B60CEBD}" dt="2019-01-12T01:11:30.180" v="382" actId="478"/>
          <ac:picMkLst>
            <pc:docMk/>
            <pc:sldMk cId="0" sldId="302"/>
            <ac:picMk id="10" creationId="{00000000-0000-0000-0000-000000000000}"/>
          </ac:picMkLst>
        </pc:picChg>
      </pc:sldChg>
      <pc:sldChg chg="addSp delSp modSp ord modNotesTx">
        <pc:chgData name="Moore, Steve @ SEATTLE" userId="ef512905-ab60-4516-83f0-f31f8be7166f" providerId="ADAL" clId="{0FFC4A04-7C74-463B-B4C4-050A2B60CEBD}" dt="2019-01-22T23:04:23.807" v="4949" actId="20577"/>
        <pc:sldMkLst>
          <pc:docMk/>
          <pc:sldMk cId="0" sldId="304"/>
        </pc:sldMkLst>
        <pc:spChg chg="add del mod">
          <ac:chgData name="Moore, Steve @ SEATTLE" userId="ef512905-ab60-4516-83f0-f31f8be7166f" providerId="ADAL" clId="{0FFC4A04-7C74-463B-B4C4-050A2B60CEBD}" dt="2019-01-12T21:20:56.129" v="433" actId="478"/>
          <ac:spMkLst>
            <pc:docMk/>
            <pc:sldMk cId="0" sldId="304"/>
            <ac:spMk id="3" creationId="{A1486591-CF8C-40A4-A98F-12C450A1DB07}"/>
          </ac:spMkLst>
        </pc:spChg>
        <pc:spChg chg="mod">
          <ac:chgData name="Moore, Steve @ SEATTLE" userId="ef512905-ab60-4516-83f0-f31f8be7166f" providerId="ADAL" clId="{0FFC4A04-7C74-463B-B4C4-050A2B60CEBD}" dt="2019-01-12T23:57:09.396" v="1011" actId="1076"/>
          <ac:spMkLst>
            <pc:docMk/>
            <pc:sldMk cId="0" sldId="304"/>
            <ac:spMk id="7" creationId="{00000000-0000-0000-0000-000000000000}"/>
          </ac:spMkLst>
        </pc:spChg>
        <pc:spChg chg="add">
          <ac:chgData name="Moore, Steve @ SEATTLE" userId="ef512905-ab60-4516-83f0-f31f8be7166f" providerId="ADAL" clId="{0FFC4A04-7C74-463B-B4C4-050A2B60CEBD}" dt="2019-01-12T21:21:13.618" v="434" actId="20577"/>
          <ac:spMkLst>
            <pc:docMk/>
            <pc:sldMk cId="0" sldId="304"/>
            <ac:spMk id="12" creationId="{EF8FC24B-5EA6-4313-8F16-8E2E86EE187B}"/>
          </ac:spMkLst>
        </pc:spChg>
        <pc:spChg chg="del mod">
          <ac:chgData name="Moore, Steve @ SEATTLE" userId="ef512905-ab60-4516-83f0-f31f8be7166f" providerId="ADAL" clId="{0FFC4A04-7C74-463B-B4C4-050A2B60CEBD}" dt="2019-01-12T21:20:26.605" v="431" actId="478"/>
          <ac:spMkLst>
            <pc:docMk/>
            <pc:sldMk cId="0" sldId="304"/>
            <ac:spMk id="9218" creationId="{00000000-0000-0000-0000-000000000000}"/>
          </ac:spMkLst>
        </pc:spChg>
        <pc:picChg chg="add del mod modCrop">
          <ac:chgData name="Moore, Steve @ SEATTLE" userId="ef512905-ab60-4516-83f0-f31f8be7166f" providerId="ADAL" clId="{0FFC4A04-7C74-463B-B4C4-050A2B60CEBD}" dt="2019-01-22T22:48:28.794" v="4284" actId="478"/>
          <ac:picMkLst>
            <pc:docMk/>
            <pc:sldMk cId="0" sldId="304"/>
            <ac:picMk id="2" creationId="{988656E0-0B1E-498A-BBD1-AB005C4529B8}"/>
          </ac:picMkLst>
        </pc:picChg>
        <pc:picChg chg="add mod">
          <ac:chgData name="Moore, Steve @ SEATTLE" userId="ef512905-ab60-4516-83f0-f31f8be7166f" providerId="ADAL" clId="{0FFC4A04-7C74-463B-B4C4-050A2B60CEBD}" dt="2019-01-22T22:49:20.912" v="4288" actId="1076"/>
          <ac:picMkLst>
            <pc:docMk/>
            <pc:sldMk cId="0" sldId="304"/>
            <ac:picMk id="3" creationId="{031940E2-CB13-4D77-8901-B81CF67A8D03}"/>
          </ac:picMkLst>
        </pc:picChg>
        <pc:picChg chg="add del mod">
          <ac:chgData name="Moore, Steve @ SEATTLE" userId="ef512905-ab60-4516-83f0-f31f8be7166f" providerId="ADAL" clId="{0FFC4A04-7C74-463B-B4C4-050A2B60CEBD}" dt="2019-01-15T16:45:25.156" v="2508" actId="478"/>
          <ac:picMkLst>
            <pc:docMk/>
            <pc:sldMk cId="0" sldId="304"/>
            <ac:picMk id="4" creationId="{2CD2110B-98D6-42F6-A040-DD705DC08CEC}"/>
          </ac:picMkLst>
        </pc:picChg>
        <pc:picChg chg="del">
          <ac:chgData name="Moore, Steve @ SEATTLE" userId="ef512905-ab60-4516-83f0-f31f8be7166f" providerId="ADAL" clId="{0FFC4A04-7C74-463B-B4C4-050A2B60CEBD}" dt="2019-01-12T21:20:29.209" v="432" actId="478"/>
          <ac:picMkLst>
            <pc:docMk/>
            <pc:sldMk cId="0" sldId="304"/>
            <ac:picMk id="9" creationId="{00000000-0000-0000-0000-000000000000}"/>
          </ac:picMkLst>
        </pc:picChg>
        <pc:picChg chg="add">
          <ac:chgData name="Moore, Steve @ SEATTLE" userId="ef512905-ab60-4516-83f0-f31f8be7166f" providerId="ADAL" clId="{0FFC4A04-7C74-463B-B4C4-050A2B60CEBD}" dt="2019-01-12T21:21:13.618" v="434" actId="20577"/>
          <ac:picMkLst>
            <pc:docMk/>
            <pc:sldMk cId="0" sldId="304"/>
            <ac:picMk id="10" creationId="{30E9EBE5-2229-4F7C-AA6A-C709783B35C0}"/>
          </ac:picMkLst>
        </pc:picChg>
        <pc:picChg chg="del">
          <ac:chgData name="Moore, Steve @ SEATTLE" userId="ef512905-ab60-4516-83f0-f31f8be7166f" providerId="ADAL" clId="{0FFC4A04-7C74-463B-B4C4-050A2B60CEBD}" dt="2019-01-12T23:55:53.463" v="932" actId="478"/>
          <ac:picMkLst>
            <pc:docMk/>
            <pc:sldMk cId="0" sldId="304"/>
            <ac:picMk id="11" creationId="{00000000-0000-0000-0000-000000000000}"/>
          </ac:picMkLst>
        </pc:picChg>
      </pc:sldChg>
      <pc:sldChg chg="addSp delSp modNotesTx">
        <pc:chgData name="Moore, Steve @ SEATTLE" userId="ef512905-ab60-4516-83f0-f31f8be7166f" providerId="ADAL" clId="{0FFC4A04-7C74-463B-B4C4-050A2B60CEBD}" dt="2019-01-22T23:00:42.217" v="4945" actId="20577"/>
        <pc:sldMkLst>
          <pc:docMk/>
          <pc:sldMk cId="0" sldId="305"/>
        </pc:sldMkLst>
        <pc:picChg chg="add">
          <ac:chgData name="Moore, Steve @ SEATTLE" userId="ef512905-ab60-4516-83f0-f31f8be7166f" providerId="ADAL" clId="{0FFC4A04-7C74-463B-B4C4-050A2B60CEBD}" dt="2019-01-12T22:12:59.014" v="506" actId="20577"/>
          <ac:picMkLst>
            <pc:docMk/>
            <pc:sldMk cId="0" sldId="305"/>
            <ac:picMk id="5" creationId="{AABD8DDD-EF14-4A94-B636-041A6A88D9FF}"/>
          </ac:picMkLst>
        </pc:picChg>
        <pc:picChg chg="del">
          <ac:chgData name="Moore, Steve @ SEATTLE" userId="ef512905-ab60-4516-83f0-f31f8be7166f" providerId="ADAL" clId="{0FFC4A04-7C74-463B-B4C4-050A2B60CEBD}" dt="2019-01-12T22:12:57.698" v="505" actId="478"/>
          <ac:picMkLst>
            <pc:docMk/>
            <pc:sldMk cId="0" sldId="305"/>
            <ac:picMk id="10" creationId="{00000000-0000-0000-0000-000000000000}"/>
          </ac:picMkLst>
        </pc:picChg>
      </pc:sldChg>
      <pc:sldChg chg="addSp delSp modSp modNotesTx">
        <pc:chgData name="Moore, Steve @ SEATTLE" userId="ef512905-ab60-4516-83f0-f31f8be7166f" providerId="ADAL" clId="{0FFC4A04-7C74-463B-B4C4-050A2B60CEBD}" dt="2019-01-14T22:31:04.521" v="2493" actId="20577"/>
        <pc:sldMkLst>
          <pc:docMk/>
          <pc:sldMk cId="0" sldId="309"/>
        </pc:sldMkLst>
        <pc:spChg chg="mod">
          <ac:chgData name="Moore, Steve @ SEATTLE" userId="ef512905-ab60-4516-83f0-f31f8be7166f" providerId="ADAL" clId="{0FFC4A04-7C74-463B-B4C4-050A2B60CEBD}" dt="2019-01-12T22:32:25.416" v="874" actId="20577"/>
          <ac:spMkLst>
            <pc:docMk/>
            <pc:sldMk cId="0" sldId="309"/>
            <ac:spMk id="7172" creationId="{00000000-0000-0000-0000-000000000000}"/>
          </ac:spMkLst>
        </pc:spChg>
        <pc:picChg chg="add">
          <ac:chgData name="Moore, Steve @ SEATTLE" userId="ef512905-ab60-4516-83f0-f31f8be7166f" providerId="ADAL" clId="{0FFC4A04-7C74-463B-B4C4-050A2B60CEBD}" dt="2019-01-12T22:32:46.922" v="876" actId="20577"/>
          <ac:picMkLst>
            <pc:docMk/>
            <pc:sldMk cId="0" sldId="309"/>
            <ac:picMk id="5" creationId="{0E6FE295-C2D5-48F2-866E-7D15015EDBE2}"/>
          </ac:picMkLst>
        </pc:picChg>
        <pc:picChg chg="del">
          <ac:chgData name="Moore, Steve @ SEATTLE" userId="ef512905-ab60-4516-83f0-f31f8be7166f" providerId="ADAL" clId="{0FFC4A04-7C74-463B-B4C4-050A2B60CEBD}" dt="2019-01-12T22:32:45.684" v="875" actId="478"/>
          <ac:picMkLst>
            <pc:docMk/>
            <pc:sldMk cId="0" sldId="309"/>
            <ac:picMk id="10" creationId="{00000000-0000-0000-0000-000000000000}"/>
          </ac:picMkLst>
        </pc:picChg>
      </pc:sldChg>
      <pc:sldChg chg="addSp delSp modSp add">
        <pc:chgData name="Moore, Steve @ SEATTLE" userId="ef512905-ab60-4516-83f0-f31f8be7166f" providerId="ADAL" clId="{0FFC4A04-7C74-463B-B4C4-050A2B60CEBD}" dt="2019-01-12T23:59:16.264" v="1019" actId="14100"/>
        <pc:sldMkLst>
          <pc:docMk/>
          <pc:sldMk cId="605906069" sldId="310"/>
        </pc:sldMkLst>
        <pc:picChg chg="add mod">
          <ac:chgData name="Moore, Steve @ SEATTLE" userId="ef512905-ab60-4516-83f0-f31f8be7166f" providerId="ADAL" clId="{0FFC4A04-7C74-463B-B4C4-050A2B60CEBD}" dt="2019-01-12T23:59:16.264" v="1019" actId="14100"/>
          <ac:picMkLst>
            <pc:docMk/>
            <pc:sldMk cId="605906069" sldId="310"/>
            <ac:picMk id="2" creationId="{C67B584B-C482-4E80-B90C-14456E95D113}"/>
          </ac:picMkLst>
        </pc:picChg>
        <pc:picChg chg="add mod">
          <ac:chgData name="Moore, Steve @ SEATTLE" userId="ef512905-ab60-4516-83f0-f31f8be7166f" providerId="ADAL" clId="{0FFC4A04-7C74-463B-B4C4-050A2B60CEBD}" dt="2019-01-12T23:59:06.262" v="1017" actId="14100"/>
          <ac:picMkLst>
            <pc:docMk/>
            <pc:sldMk cId="605906069" sldId="310"/>
            <ac:picMk id="4" creationId="{82ECED82-2B64-4740-9B81-D3FA0E38BE64}"/>
          </ac:picMkLst>
        </pc:picChg>
        <pc:picChg chg="del mod modCrop">
          <ac:chgData name="Moore, Steve @ SEATTLE" userId="ef512905-ab60-4516-83f0-f31f8be7166f" providerId="ADAL" clId="{0FFC4A04-7C74-463B-B4C4-050A2B60CEBD}" dt="2019-01-12T22:01:31.016" v="491" actId="478"/>
          <ac:picMkLst>
            <pc:docMk/>
            <pc:sldMk cId="605906069" sldId="310"/>
            <ac:picMk id="5" creationId="{202B0071-669A-4411-87C9-178E0DE74E58}"/>
          </ac:picMkLst>
        </pc:picChg>
      </pc:sldChg>
      <pc:sldChg chg="addSp delSp modSp add modNotesTx">
        <pc:chgData name="Moore, Steve @ SEATTLE" userId="ef512905-ab60-4516-83f0-f31f8be7166f" providerId="ADAL" clId="{0FFC4A04-7C74-463B-B4C4-050A2B60CEBD}" dt="2019-01-22T22:47:33.540" v="4283" actId="20577"/>
        <pc:sldMkLst>
          <pc:docMk/>
          <pc:sldMk cId="1597174842" sldId="311"/>
        </pc:sldMkLst>
        <pc:spChg chg="mod">
          <ac:chgData name="Moore, Steve @ SEATTLE" userId="ef512905-ab60-4516-83f0-f31f8be7166f" providerId="ADAL" clId="{0FFC4A04-7C74-463B-B4C4-050A2B60CEBD}" dt="2019-01-13T04:01:34.144" v="1139" actId="1076"/>
          <ac:spMkLst>
            <pc:docMk/>
            <pc:sldMk cId="1597174842" sldId="311"/>
            <ac:spMk id="9" creationId="{00000000-0000-0000-0000-000000000000}"/>
          </ac:spMkLst>
        </pc:spChg>
        <pc:picChg chg="add mod">
          <ac:chgData name="Moore, Steve @ SEATTLE" userId="ef512905-ab60-4516-83f0-f31f8be7166f" providerId="ADAL" clId="{0FFC4A04-7C74-463B-B4C4-050A2B60CEBD}" dt="2019-01-13T00:27:18.137" v="1096" actId="1076"/>
          <ac:picMkLst>
            <pc:docMk/>
            <pc:sldMk cId="1597174842" sldId="311"/>
            <ac:picMk id="2" creationId="{CB76142A-A590-41F3-AD62-40A57E560170}"/>
          </ac:picMkLst>
        </pc:picChg>
        <pc:picChg chg="add mod">
          <ac:chgData name="Moore, Steve @ SEATTLE" userId="ef512905-ab60-4516-83f0-f31f8be7166f" providerId="ADAL" clId="{0FFC4A04-7C74-463B-B4C4-050A2B60CEBD}" dt="2019-01-13T00:27:11.874" v="1095" actId="14100"/>
          <ac:picMkLst>
            <pc:docMk/>
            <pc:sldMk cId="1597174842" sldId="311"/>
            <ac:picMk id="3" creationId="{D739A409-296C-4FF5-AED6-8E46F834E8A2}"/>
          </ac:picMkLst>
        </pc:picChg>
        <pc:picChg chg="del">
          <ac:chgData name="Moore, Steve @ SEATTLE" userId="ef512905-ab60-4516-83f0-f31f8be7166f" providerId="ADAL" clId="{0FFC4A04-7C74-463B-B4C4-050A2B60CEBD}" dt="2019-01-13T00:21:51.503" v="1077" actId="478"/>
          <ac:picMkLst>
            <pc:docMk/>
            <pc:sldMk cId="1597174842" sldId="311"/>
            <ac:picMk id="5" creationId="{202B0071-669A-4411-87C9-178E0DE74E58}"/>
          </ac:picMkLst>
        </pc:picChg>
      </pc:sldChg>
      <pc:sldChg chg="modSp add modNotesTx">
        <pc:chgData name="Moore, Steve @ SEATTLE" userId="ef512905-ab60-4516-83f0-f31f8be7166f" providerId="ADAL" clId="{0FFC4A04-7C74-463B-B4C4-050A2B60CEBD}" dt="2019-01-23T14:21:51.071" v="8400" actId="20577"/>
        <pc:sldMkLst>
          <pc:docMk/>
          <pc:sldMk cId="1628537920" sldId="313"/>
        </pc:sldMkLst>
        <pc:spChg chg="mod">
          <ac:chgData name="Moore, Steve @ SEATTLE" userId="ef512905-ab60-4516-83f0-f31f8be7166f" providerId="ADAL" clId="{0FFC4A04-7C74-463B-B4C4-050A2B60CEBD}" dt="2019-01-23T13:58:11.089" v="7257" actId="20577"/>
          <ac:spMkLst>
            <pc:docMk/>
            <pc:sldMk cId="1628537920" sldId="313"/>
            <ac:spMk id="17413" creationId="{00000000-0000-0000-0000-000000000000}"/>
          </ac:spMkLst>
        </pc:spChg>
      </pc:sldChg>
      <pc:sldChg chg="addSp delSp modSp add modNotesTx">
        <pc:chgData name="Moore, Steve @ SEATTLE" userId="ef512905-ab60-4516-83f0-f31f8be7166f" providerId="ADAL" clId="{0FFC4A04-7C74-463B-B4C4-050A2B60CEBD}" dt="2019-01-22T21:38:49.096" v="3080" actId="20577"/>
        <pc:sldMkLst>
          <pc:docMk/>
          <pc:sldMk cId="1570182306" sldId="314"/>
        </pc:sldMkLst>
        <pc:spChg chg="add mod">
          <ac:chgData name="Moore, Steve @ SEATTLE" userId="ef512905-ab60-4516-83f0-f31f8be7166f" providerId="ADAL" clId="{0FFC4A04-7C74-463B-B4C4-050A2B60CEBD}" dt="2019-01-15T21:45:09.478" v="2683" actId="1076"/>
          <ac:spMkLst>
            <pc:docMk/>
            <pc:sldMk cId="1570182306" sldId="314"/>
            <ac:spMk id="2" creationId="{51756611-ABA4-4B4B-915F-9DA717774CC2}"/>
          </ac:spMkLst>
        </pc:spChg>
        <pc:picChg chg="del">
          <ac:chgData name="Moore, Steve @ SEATTLE" userId="ef512905-ab60-4516-83f0-f31f8be7166f" providerId="ADAL" clId="{0FFC4A04-7C74-463B-B4C4-050A2B60CEBD}" dt="2019-01-15T21:38:48.868" v="2599" actId="478"/>
          <ac:picMkLst>
            <pc:docMk/>
            <pc:sldMk cId="1570182306" sldId="314"/>
            <ac:picMk id="3" creationId="{217FA63F-FBA4-41EF-A402-85EE8C2953D1}"/>
          </ac:picMkLst>
        </pc:picChg>
      </pc:sldChg>
      <pc:sldChg chg="modSp">
        <pc:chgData name="Moore, Steve @ SEATTLE" userId="ef512905-ab60-4516-83f0-f31f8be7166f" providerId="ADAL" clId="{0FFC4A04-7C74-463B-B4C4-050A2B60CEBD}" dt="2019-01-22T22:41:02.552" v="3833" actId="20577"/>
        <pc:sldMkLst>
          <pc:docMk/>
          <pc:sldMk cId="870977583" sldId="315"/>
        </pc:sldMkLst>
        <pc:spChg chg="mod">
          <ac:chgData name="Moore, Steve @ SEATTLE" userId="ef512905-ab60-4516-83f0-f31f8be7166f" providerId="ADAL" clId="{0FFC4A04-7C74-463B-B4C4-050A2B60CEBD}" dt="2019-01-22T22:41:02.552" v="3833" actId="20577"/>
          <ac:spMkLst>
            <pc:docMk/>
            <pc:sldMk cId="870977583" sldId="315"/>
            <ac:spMk id="16389" creationId="{00000000-0000-0000-0000-000000000000}"/>
          </ac:spMkLst>
        </pc:spChg>
      </pc:sldChg>
      <pc:sldChg chg="addSp delSp modSp add modNotesTx">
        <pc:chgData name="Moore, Steve @ SEATTLE" userId="ef512905-ab60-4516-83f0-f31f8be7166f" providerId="ADAL" clId="{0FFC4A04-7C74-463B-B4C4-050A2B60CEBD}" dt="2019-01-22T21:38:12.236" v="3010" actId="20577"/>
        <pc:sldMkLst>
          <pc:docMk/>
          <pc:sldMk cId="3741139788" sldId="316"/>
        </pc:sldMkLst>
        <pc:picChg chg="add mod">
          <ac:chgData name="Moore, Steve @ SEATTLE" userId="ef512905-ab60-4516-83f0-f31f8be7166f" providerId="ADAL" clId="{0FFC4A04-7C74-463B-B4C4-050A2B60CEBD}" dt="2019-01-22T21:37:50.646" v="3000" actId="1076"/>
          <ac:picMkLst>
            <pc:docMk/>
            <pc:sldMk cId="3741139788" sldId="316"/>
            <ac:picMk id="2" creationId="{89FADB96-A856-4257-904E-2A9FBCF82F62}"/>
          </ac:picMkLst>
        </pc:picChg>
        <pc:picChg chg="del">
          <ac:chgData name="Moore, Steve @ SEATTLE" userId="ef512905-ab60-4516-83f0-f31f8be7166f" providerId="ADAL" clId="{0FFC4A04-7C74-463B-B4C4-050A2B60CEBD}" dt="2019-01-22T21:36:39.650" v="2994" actId="478"/>
          <ac:picMkLst>
            <pc:docMk/>
            <pc:sldMk cId="3741139788" sldId="316"/>
            <ac:picMk id="3" creationId="{217FA63F-FBA4-41EF-A402-85EE8C2953D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1"/>
            <a:ext cx="3169920" cy="480060"/>
          </a:xfrm>
          <a:prstGeom prst="rect">
            <a:avLst/>
          </a:prstGeom>
          <a:noFill/>
          <a:ln w="9525">
            <a:noFill/>
            <a:miter lim="800000"/>
            <a:headEnd/>
            <a:tailEnd/>
          </a:ln>
          <a:effectLst/>
        </p:spPr>
        <p:txBody>
          <a:bodyPr vert="horz" wrap="square" lIns="96648" tIns="48325" rIns="96648" bIns="48325" numCol="1" anchor="t" anchorCtr="0" compatLnSpc="1">
            <a:prstTxWarp prst="textNoShape">
              <a:avLst/>
            </a:prstTxWarp>
          </a:bodyPr>
          <a:lstStyle>
            <a:lvl1pPr eaLnBrk="1" hangingPunct="1">
              <a:defRPr sz="1300">
                <a:latin typeface="Arial" charset="0"/>
              </a:defRPr>
            </a:lvl1pPr>
          </a:lstStyle>
          <a:p>
            <a:pPr>
              <a:defRPr/>
            </a:pPr>
            <a:endParaRPr lang="en-US"/>
          </a:p>
        </p:txBody>
      </p:sp>
      <p:sp>
        <p:nvSpPr>
          <p:cNvPr id="43011" name="Rectangle 3"/>
          <p:cNvSpPr>
            <a:spLocks noGrp="1" noChangeArrowheads="1"/>
          </p:cNvSpPr>
          <p:nvPr>
            <p:ph type="dt" idx="1"/>
          </p:nvPr>
        </p:nvSpPr>
        <p:spPr bwMode="auto">
          <a:xfrm>
            <a:off x="4143587" y="1"/>
            <a:ext cx="3169920" cy="480060"/>
          </a:xfrm>
          <a:prstGeom prst="rect">
            <a:avLst/>
          </a:prstGeom>
          <a:noFill/>
          <a:ln w="9525">
            <a:noFill/>
            <a:miter lim="800000"/>
            <a:headEnd/>
            <a:tailEnd/>
          </a:ln>
          <a:effectLst/>
        </p:spPr>
        <p:txBody>
          <a:bodyPr vert="horz" wrap="square" lIns="96648" tIns="48325" rIns="96648" bIns="48325" numCol="1" anchor="t" anchorCtr="0" compatLnSpc="1">
            <a:prstTxWarp prst="textNoShape">
              <a:avLst/>
            </a:prstTxWarp>
          </a:bodyPr>
          <a:lstStyle>
            <a:lvl1pPr algn="r" eaLnBrk="1" hangingPunct="1">
              <a:defRPr sz="1300">
                <a:latin typeface="Arial" charset="0"/>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43013" name="Rectangle 5"/>
          <p:cNvSpPr>
            <a:spLocks noGrp="1" noChangeArrowheads="1"/>
          </p:cNvSpPr>
          <p:nvPr>
            <p:ph type="body" sz="quarter" idx="3"/>
          </p:nvPr>
        </p:nvSpPr>
        <p:spPr bwMode="auto">
          <a:xfrm>
            <a:off x="731520" y="4560571"/>
            <a:ext cx="5852160" cy="4320540"/>
          </a:xfrm>
          <a:prstGeom prst="rect">
            <a:avLst/>
          </a:prstGeom>
          <a:noFill/>
          <a:ln w="9525">
            <a:noFill/>
            <a:miter lim="800000"/>
            <a:headEnd/>
            <a:tailEnd/>
          </a:ln>
          <a:effectLst/>
        </p:spPr>
        <p:txBody>
          <a:bodyPr vert="horz" wrap="square" lIns="96648" tIns="48325" rIns="96648" bIns="48325"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3014" name="Rectangle 6"/>
          <p:cNvSpPr>
            <a:spLocks noGrp="1" noChangeArrowheads="1"/>
          </p:cNvSpPr>
          <p:nvPr>
            <p:ph type="ftr" sz="quarter" idx="4"/>
          </p:nvPr>
        </p:nvSpPr>
        <p:spPr bwMode="auto">
          <a:xfrm>
            <a:off x="0" y="9119475"/>
            <a:ext cx="3169920" cy="480060"/>
          </a:xfrm>
          <a:prstGeom prst="rect">
            <a:avLst/>
          </a:prstGeom>
          <a:noFill/>
          <a:ln w="9525">
            <a:noFill/>
            <a:miter lim="800000"/>
            <a:headEnd/>
            <a:tailEnd/>
          </a:ln>
          <a:effectLst/>
        </p:spPr>
        <p:txBody>
          <a:bodyPr vert="horz" wrap="square" lIns="96648" tIns="48325" rIns="96648" bIns="48325" numCol="1" anchor="b" anchorCtr="0" compatLnSpc="1">
            <a:prstTxWarp prst="textNoShape">
              <a:avLst/>
            </a:prstTxWarp>
          </a:bodyPr>
          <a:lstStyle>
            <a:lvl1pPr eaLnBrk="1" hangingPunct="1">
              <a:defRPr sz="1300">
                <a:latin typeface="Arial" charset="0"/>
              </a:defRPr>
            </a:lvl1pPr>
          </a:lstStyle>
          <a:p>
            <a:pPr>
              <a:defRPr/>
            </a:pPr>
            <a:endParaRPr lang="en-US"/>
          </a:p>
        </p:txBody>
      </p:sp>
      <p:sp>
        <p:nvSpPr>
          <p:cNvPr id="43015" name="Rectangle 7"/>
          <p:cNvSpPr>
            <a:spLocks noGrp="1" noChangeArrowheads="1"/>
          </p:cNvSpPr>
          <p:nvPr>
            <p:ph type="sldNum" sz="quarter" idx="5"/>
          </p:nvPr>
        </p:nvSpPr>
        <p:spPr bwMode="auto">
          <a:xfrm>
            <a:off x="4143587" y="9119475"/>
            <a:ext cx="3169920" cy="480060"/>
          </a:xfrm>
          <a:prstGeom prst="rect">
            <a:avLst/>
          </a:prstGeom>
          <a:noFill/>
          <a:ln w="9525">
            <a:noFill/>
            <a:miter lim="800000"/>
            <a:headEnd/>
            <a:tailEnd/>
          </a:ln>
          <a:effectLst/>
        </p:spPr>
        <p:txBody>
          <a:bodyPr vert="horz" wrap="square" lIns="96648" tIns="48325" rIns="96648" bIns="48325" numCol="1" anchor="b" anchorCtr="0" compatLnSpc="1">
            <a:prstTxWarp prst="textNoShape">
              <a:avLst/>
            </a:prstTxWarp>
          </a:bodyPr>
          <a:lstStyle>
            <a:lvl1pPr algn="r" eaLnBrk="1" hangingPunct="1">
              <a:defRPr sz="1300">
                <a:latin typeface="Arial" charset="0"/>
              </a:defRPr>
            </a:lvl1pPr>
          </a:lstStyle>
          <a:p>
            <a:pPr>
              <a:defRPr/>
            </a:pPr>
            <a:fld id="{1AA7A8E0-CFEF-4C8B-A3A5-CC083859AEEE}"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Intro:</a:t>
            </a:r>
            <a:r>
              <a:rPr lang="en-US" baseline="0" dirty="0"/>
              <a:t>  Gary ( 1.5 min )</a:t>
            </a:r>
          </a:p>
          <a:p>
            <a:r>
              <a:rPr lang="en-US" baseline="0" dirty="0"/>
              <a:t>Thanks for opportunity, very excited about pursuing GC/CM 1</a:t>
            </a:r>
            <a:r>
              <a:rPr lang="en-US" baseline="30000" dirty="0"/>
              <a:t>st</a:t>
            </a:r>
            <a:r>
              <a:rPr lang="en-US" baseline="0" dirty="0"/>
              <a:t> project, setting stage for two future HS projects in which the district hopes to use GC/CM</a:t>
            </a:r>
          </a:p>
          <a:p>
            <a:r>
              <a:rPr lang="en-US" baseline="0" dirty="0"/>
              <a:t>Introduce the Project Team here today</a:t>
            </a:r>
            <a:endParaRPr lang="en-US" dirty="0"/>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Challenges;</a:t>
            </a:r>
            <a:r>
              <a:rPr lang="en-US" baseline="0" dirty="0"/>
              <a:t> Mike ( 1 min )</a:t>
            </a:r>
          </a:p>
          <a:p>
            <a:r>
              <a:rPr lang="en-US" baseline="0" dirty="0"/>
              <a:t>What is driving this project.  Inadequate space for students in portables.  Correcting this is an urgent concern for the district.</a:t>
            </a:r>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10</a:t>
            </a:fld>
            <a:endParaRPr lang="en-US"/>
          </a:p>
        </p:txBody>
      </p:sp>
    </p:spTree>
    <p:extLst>
      <p:ext uri="{BB962C8B-B14F-4D97-AF65-F5344CB8AC3E}">
        <p14:creationId xmlns:p14="http://schemas.microsoft.com/office/powerpoint/2010/main" val="3236240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Challenges;</a:t>
            </a:r>
            <a:r>
              <a:rPr lang="en-US" baseline="0" dirty="0"/>
              <a:t>  (David 1 min )</a:t>
            </a:r>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11</a:t>
            </a:fld>
            <a:endParaRPr lang="en-US"/>
          </a:p>
        </p:txBody>
      </p:sp>
    </p:spTree>
    <p:extLst>
      <p:ext uri="{BB962C8B-B14F-4D97-AF65-F5344CB8AC3E}">
        <p14:creationId xmlns:p14="http://schemas.microsoft.com/office/powerpoint/2010/main" val="18890806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Why</a:t>
            </a:r>
            <a:r>
              <a:rPr lang="en-US" baseline="0" dirty="0"/>
              <a:t> Ballou; David ( 1.5 min )</a:t>
            </a:r>
            <a:endParaRPr lang="en-US" dirty="0"/>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Schedule:</a:t>
            </a:r>
            <a:r>
              <a:rPr lang="en-US" baseline="0" dirty="0"/>
              <a:t> STEVE ( 0.5 min )</a:t>
            </a:r>
          </a:p>
          <a:p>
            <a:r>
              <a:rPr lang="en-US" baseline="0" dirty="0"/>
              <a:t>We feel that we are bringing a GC/CM onboard at the ideal timing.  </a:t>
            </a:r>
          </a:p>
          <a:p>
            <a:r>
              <a:rPr lang="en-US" baseline="0" dirty="0"/>
              <a:t>We are starting with GC/CM advertisement at end of month, targeting a mid April contract.  This will align with schematic design which is starting in April.</a:t>
            </a:r>
          </a:p>
          <a:p>
            <a:endParaRPr lang="en-US" baseline="0" dirty="0"/>
          </a:p>
          <a:p>
            <a:r>
              <a:rPr lang="en-US" baseline="0" dirty="0"/>
              <a:t>*Additionally we wanted to note, that due to the saturated market, the district felt that its essential to secure a partner early and work with them to help maximize subcontractor interest in this project </a:t>
            </a:r>
          </a:p>
          <a:p>
            <a:r>
              <a:rPr lang="en-US" baseline="0" dirty="0"/>
              <a:t>*Finally, we need a team member that will push hard to maintain the schedule so the district can address capacity issues which Mike discussed earlier.  </a:t>
            </a:r>
            <a:endParaRPr lang="en-US" dirty="0"/>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Qualifications:</a:t>
            </a:r>
            <a:r>
              <a:rPr lang="en-US" baseline="0" dirty="0"/>
              <a:t> Steve (0.5 min)</a:t>
            </a:r>
          </a:p>
          <a:p>
            <a:r>
              <a:rPr lang="en-US" baseline="0" dirty="0"/>
              <a:t>We believe the district has put together a solid team with the necessary experience to run a successful GC/CM project.  We feel there is a solid track record of successful GC/CM projects lead by numerous people on this team.  The district does have GC/CM experience but felt it was beneficial to bring on another team member to help coordinate and educate the district on the process. </a:t>
            </a:r>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Organization:</a:t>
            </a:r>
            <a:r>
              <a:rPr lang="en-US" baseline="0" dirty="0"/>
              <a:t> Gary  ( 1 min )</a:t>
            </a:r>
          </a:p>
          <a:p>
            <a:r>
              <a:rPr lang="en-US" baseline="0" dirty="0"/>
              <a:t>High level brief, district does have GC/CM experience but felt like they need another team member that brought additional GC/CM expertise.</a:t>
            </a:r>
            <a:endParaRPr lang="en-US" dirty="0"/>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District;</a:t>
            </a:r>
            <a:r>
              <a:rPr lang="en-US" baseline="0" dirty="0"/>
              <a:t> Gary  ( 1 min )</a:t>
            </a:r>
          </a:p>
          <a:p>
            <a:r>
              <a:rPr lang="en-US" baseline="0" dirty="0"/>
              <a:t>Brief high level, Amount of Projects in past 14years ranging</a:t>
            </a:r>
          </a:p>
          <a:p>
            <a:r>
              <a:rPr lang="en-US" baseline="0" dirty="0"/>
              <a:t>District is very excited about the GC/CM opportunity</a:t>
            </a:r>
            <a:endParaRPr lang="en-US" dirty="0"/>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16</a:t>
            </a:fld>
            <a:endParaRPr lang="en-US"/>
          </a:p>
        </p:txBody>
      </p:sp>
    </p:spTree>
    <p:extLst>
      <p:ext uri="{BB962C8B-B14F-4D97-AF65-F5344CB8AC3E}">
        <p14:creationId xmlns:p14="http://schemas.microsoft.com/office/powerpoint/2010/main" val="4022682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District;</a:t>
            </a:r>
            <a:r>
              <a:rPr lang="en-US" baseline="0" dirty="0"/>
              <a:t> Steve   ( 0.5 min )</a:t>
            </a:r>
          </a:p>
          <a:p>
            <a:r>
              <a:rPr lang="en-US" baseline="0" dirty="0"/>
              <a:t>CBRE </a:t>
            </a:r>
            <a:r>
              <a:rPr lang="en-US" baseline="0" dirty="0" err="1"/>
              <a:t>Heery</a:t>
            </a:r>
            <a:r>
              <a:rPr lang="en-US" baseline="0" dirty="0"/>
              <a:t> brings a wealth of knowledge  with the number of GC/CM in past 14years ranging from $9.3M additions to $115M high school renovations.</a:t>
            </a:r>
          </a:p>
          <a:p>
            <a:endParaRPr lang="en-US" baseline="0" dirty="0"/>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Team;</a:t>
            </a:r>
            <a:r>
              <a:rPr lang="en-US" baseline="0" dirty="0"/>
              <a:t> Steve ( 2.5 min all Team Slides )</a:t>
            </a:r>
            <a:endParaRPr lang="en-US" dirty="0"/>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STEVE</a:t>
            </a:r>
          </a:p>
          <a:p>
            <a:r>
              <a:rPr lang="en-US" dirty="0"/>
              <a:t>Though the district does have GC/CM experience they felt it was important to make a well rounded team and bring in some additional expertise.</a:t>
            </a:r>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Agenda; Gary</a:t>
            </a:r>
          </a:p>
          <a:p>
            <a:r>
              <a:rPr lang="en-US" dirty="0"/>
              <a:t>Introduce</a:t>
            </a:r>
            <a:r>
              <a:rPr lang="en-US" baseline="0" dirty="0"/>
              <a:t> Team here today.  Other team members such as Mario Casello and Beck Hutchinson with </a:t>
            </a:r>
            <a:r>
              <a:rPr lang="en-US" baseline="0" dirty="0" err="1"/>
              <a:t>Mahlum</a:t>
            </a:r>
            <a:r>
              <a:rPr lang="en-US" dirty="0"/>
              <a:t>	</a:t>
            </a:r>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STEVE</a:t>
            </a:r>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STEVE</a:t>
            </a:r>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STEVE</a:t>
            </a:r>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STEVE</a:t>
            </a:r>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STEVE</a:t>
            </a:r>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24</a:t>
            </a:fld>
            <a:endParaRPr lang="en-US"/>
          </a:p>
        </p:txBody>
      </p:sp>
    </p:spTree>
    <p:extLst>
      <p:ext uri="{BB962C8B-B14F-4D97-AF65-F5344CB8AC3E}">
        <p14:creationId xmlns:p14="http://schemas.microsoft.com/office/powerpoint/2010/main" val="421201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Qualifications:</a:t>
            </a:r>
            <a:r>
              <a:rPr lang="en-US" baseline="0" dirty="0"/>
              <a:t> Gary</a:t>
            </a:r>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Summary; Gary ( approx 2 min or less )</a:t>
            </a:r>
          </a:p>
          <a:p>
            <a:r>
              <a:rPr lang="en-US" dirty="0"/>
              <a:t>Criteria</a:t>
            </a:r>
            <a:r>
              <a:rPr lang="en-US" baseline="0" dirty="0"/>
              <a:t> for GC/CM this project meets 4 of the 5 criteria, go through Criteria.  This project is well suited for GC/CM and we feel that the team has the experience to make this method very successful.  </a:t>
            </a:r>
            <a:endParaRPr lang="en-US" dirty="0"/>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Q&amp;A;</a:t>
            </a:r>
            <a:r>
              <a:rPr lang="en-US" baseline="0" dirty="0"/>
              <a:t> Gary  ( .5 min )</a:t>
            </a:r>
          </a:p>
          <a:p>
            <a:r>
              <a:rPr lang="en-US" baseline="0" dirty="0"/>
              <a:t>Answers to question and THANKS, very Excited</a:t>
            </a:r>
          </a:p>
          <a:p>
            <a:r>
              <a:rPr lang="en-US" baseline="0" dirty="0"/>
              <a:t>Note that answers to questions had been provided, but willing to discuss.</a:t>
            </a:r>
            <a:endParaRPr lang="en-US" dirty="0"/>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27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Agenda; STEVE ( .5 min )</a:t>
            </a:r>
          </a:p>
          <a:p>
            <a:r>
              <a:rPr lang="en-US" dirty="0"/>
              <a:t>Good morning, thank you again for allowing us to present today on the Ballou Junior High we are very excited about the opportunity.  My name is Steven Moore with CBRE </a:t>
            </a:r>
            <a:r>
              <a:rPr lang="en-US" dirty="0" err="1"/>
              <a:t>Heery</a:t>
            </a:r>
            <a:r>
              <a:rPr lang="en-US" dirty="0"/>
              <a:t> and we are assisting Puyallup in their application to get approval to utilize GC/CM on this project.  Our goal today</a:t>
            </a:r>
            <a:r>
              <a:rPr lang="en-US" baseline="0" dirty="0"/>
              <a:t> is show why Ballou Junior High project is suited for GC/CM.  We are going to start off with David from </a:t>
            </a:r>
            <a:r>
              <a:rPr lang="en-US" baseline="0" dirty="0" err="1"/>
              <a:t>Mahlum</a:t>
            </a:r>
            <a:r>
              <a:rPr lang="en-US" baseline="0" dirty="0"/>
              <a:t>, providing us a project overview looking at the proposed scope with both the addition but also work that is to occur in the existing occupied building and on the site.  Gary is going to provide the committee a financial overview of the project quickly discussing the different budget categories.  We’ll then dive into why we think Ballou Junior High is a good candidate for the use of GC/CM and walk through the specific criteria that we think the project meets.  David and Mike are going to go into detail of those unique aspects of Ballou that show the complexity and the need for a GC/CM partner.  We’ll then discuss team qualifications and show that the district has brought together an experienced team to oversee a GC/CM project and then conclude with recap why Ballou is a good candidate.</a:t>
            </a:r>
            <a:r>
              <a:rPr lang="en-US" dirty="0"/>
              <a:t>	</a:t>
            </a:r>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Project Facts;  DAVID ( 4 min )</a:t>
            </a:r>
          </a:p>
          <a:p>
            <a:r>
              <a:rPr lang="en-US" baseline="0" dirty="0"/>
              <a:t>Existing Building dates, size</a:t>
            </a:r>
          </a:p>
          <a:p>
            <a:r>
              <a:rPr lang="en-US" baseline="0" dirty="0"/>
              <a:t>Addition size, </a:t>
            </a:r>
            <a:r>
              <a:rPr lang="en-US" u="sng" baseline="0" dirty="0"/>
              <a:t>capacity, </a:t>
            </a:r>
            <a:r>
              <a:rPr lang="en-US" u="none" baseline="0" dirty="0"/>
              <a:t> rough location…remember need GC/CM to help identify opportunities, pros/cons</a:t>
            </a:r>
            <a:endParaRPr lang="en-US" u="sng" baseline="0" dirty="0"/>
          </a:p>
          <a:p>
            <a:r>
              <a:rPr lang="en-US" baseline="0" dirty="0"/>
              <a:t>Current </a:t>
            </a:r>
            <a:r>
              <a:rPr lang="en-US" baseline="0" dirty="0" err="1"/>
              <a:t>Firgrove</a:t>
            </a:r>
            <a:r>
              <a:rPr lang="en-US" baseline="0" dirty="0"/>
              <a:t> Construction</a:t>
            </a:r>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Project Facts;  DAVID </a:t>
            </a:r>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5</a:t>
            </a:fld>
            <a:endParaRPr lang="en-US"/>
          </a:p>
        </p:txBody>
      </p:sp>
    </p:spTree>
    <p:extLst>
      <p:ext uri="{BB962C8B-B14F-4D97-AF65-F5344CB8AC3E}">
        <p14:creationId xmlns:p14="http://schemas.microsoft.com/office/powerpoint/2010/main" val="1185755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Project Facts;  Gary ( 2 min )</a:t>
            </a:r>
          </a:p>
          <a:p>
            <a:r>
              <a:rPr lang="en-US" dirty="0"/>
              <a:t>The required 5% contingency is included in the construction costs</a:t>
            </a:r>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6</a:t>
            </a:fld>
            <a:endParaRPr lang="en-US"/>
          </a:p>
        </p:txBody>
      </p:sp>
    </p:spTree>
    <p:extLst>
      <p:ext uri="{BB962C8B-B14F-4D97-AF65-F5344CB8AC3E}">
        <p14:creationId xmlns:p14="http://schemas.microsoft.com/office/powerpoint/2010/main" val="1603504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Summary:</a:t>
            </a:r>
            <a:r>
              <a:rPr lang="en-US" baseline="0" dirty="0"/>
              <a:t> Steve </a:t>
            </a:r>
          </a:p>
          <a:p>
            <a:endParaRPr lang="en-US" baseline="0" dirty="0"/>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Summary; STEVE  ( </a:t>
            </a:r>
            <a:r>
              <a:rPr lang="en-US" dirty="0" err="1"/>
              <a:t>approx</a:t>
            </a:r>
            <a:r>
              <a:rPr lang="en-US" dirty="0"/>
              <a:t> 1 min )</a:t>
            </a:r>
          </a:p>
          <a:p>
            <a:r>
              <a:rPr lang="en-US" dirty="0"/>
              <a:t>Out of the 5 Criteria</a:t>
            </a:r>
            <a:r>
              <a:rPr lang="en-US" baseline="0" dirty="0"/>
              <a:t> for this type of project we feel this project meets 4 of the 5 criteria, go through Criteria. </a:t>
            </a:r>
          </a:p>
          <a:p>
            <a:r>
              <a:rPr lang="en-US" sz="1200" b="0" i="0" kern="1200" dirty="0">
                <a:solidFill>
                  <a:schemeClr val="tx1"/>
                </a:solidFill>
                <a:effectLst/>
                <a:latin typeface="Arial" charset="0"/>
                <a:ea typeface="+mn-ea"/>
                <a:cs typeface="+mn-cs"/>
              </a:rPr>
              <a:t>(1) Implementation of the project involves complex scheduling, phasing, or coordination; there will be significant coordination on this project to limit impacts to the schools.</a:t>
            </a:r>
          </a:p>
          <a:p>
            <a:r>
              <a:rPr lang="en-US" sz="1200" b="0" i="0" kern="1200" dirty="0">
                <a:solidFill>
                  <a:schemeClr val="tx1"/>
                </a:solidFill>
                <a:effectLst/>
                <a:latin typeface="Arial" charset="0"/>
                <a:ea typeface="+mn-ea"/>
                <a:cs typeface="+mn-cs"/>
              </a:rPr>
              <a:t>(2) The project involves construction at an occupied facility which must continue to operate during construction; you will hear a common message through this presentation that safety is out Utmost concern.</a:t>
            </a:r>
          </a:p>
          <a:p>
            <a:r>
              <a:rPr lang="en-US" sz="1200" b="0" i="0" kern="1200" dirty="0">
                <a:solidFill>
                  <a:schemeClr val="tx1"/>
                </a:solidFill>
                <a:effectLst/>
                <a:latin typeface="Arial" charset="0"/>
                <a:ea typeface="+mn-ea"/>
                <a:cs typeface="+mn-cs"/>
              </a:rPr>
              <a:t>(3) The involvement of the general contractor/construction manager during the design stage is critical to the success of the project; having a GC/CM onboard early will increase our success in working through the scheduling and minimize impacts.  They will also help control costs on this very tight budgeted project.</a:t>
            </a:r>
          </a:p>
          <a:p>
            <a:r>
              <a:rPr lang="en-US" sz="1200" b="0" i="0" kern="1200" dirty="0">
                <a:solidFill>
                  <a:schemeClr val="tx1"/>
                </a:solidFill>
                <a:effectLst/>
                <a:latin typeface="Arial" charset="0"/>
                <a:ea typeface="+mn-ea"/>
                <a:cs typeface="+mn-cs"/>
              </a:rPr>
              <a:t>(4) The project encompasses a complex or technical work environment; ensuring that life safety and other systems are not compromised is critical</a:t>
            </a:r>
          </a:p>
          <a:p>
            <a:r>
              <a:rPr lang="en-US" sz="1200" b="0" i="0" kern="1200" dirty="0">
                <a:solidFill>
                  <a:schemeClr val="tx1"/>
                </a:solidFill>
                <a:effectLst/>
                <a:latin typeface="Arial" charset="0"/>
                <a:ea typeface="+mn-ea"/>
                <a:cs typeface="+mn-cs"/>
              </a:rPr>
              <a:t>(5) The project requires specialized work on a building that has historic significance;</a:t>
            </a:r>
          </a:p>
          <a:p>
            <a:r>
              <a:rPr lang="en-US" baseline="0" dirty="0"/>
              <a:t>This project is well suited for GC/CM and we feel that the team has the experience to make this method very successful.  These project conditions align with numerous other projects that have successfully used GC/CM.</a:t>
            </a:r>
          </a:p>
          <a:p>
            <a:r>
              <a:rPr lang="en-US" baseline="0" dirty="0"/>
              <a:t>Mike and David are going to get into the details of these challenges.</a:t>
            </a:r>
            <a:endParaRPr lang="en-US" dirty="0"/>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8</a:t>
            </a:fld>
            <a:endParaRPr lang="en-US"/>
          </a:p>
        </p:txBody>
      </p:sp>
    </p:spTree>
    <p:extLst>
      <p:ext uri="{BB962C8B-B14F-4D97-AF65-F5344CB8AC3E}">
        <p14:creationId xmlns:p14="http://schemas.microsoft.com/office/powerpoint/2010/main" val="2489557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Challenges;</a:t>
            </a:r>
            <a:r>
              <a:rPr lang="en-US" baseline="0" dirty="0"/>
              <a:t> Mike  ( 1 min )</a:t>
            </a:r>
          </a:p>
          <a:p>
            <a:r>
              <a:rPr lang="en-US" baseline="0" dirty="0"/>
              <a:t>High level </a:t>
            </a:r>
          </a:p>
        </p:txBody>
      </p:sp>
      <p:sp>
        <p:nvSpPr>
          <p:cNvPr id="4" name="Slide Number Placeholder 3"/>
          <p:cNvSpPr>
            <a:spLocks noGrp="1"/>
          </p:cNvSpPr>
          <p:nvPr>
            <p:ph type="sldNum" sz="quarter" idx="10"/>
          </p:nvPr>
        </p:nvSpPr>
        <p:spPr/>
        <p:txBody>
          <a:bodyPr/>
          <a:lstStyle/>
          <a:p>
            <a:pPr>
              <a:defRPr/>
            </a:pPr>
            <a:fld id="{1AA7A8E0-CFEF-4C8B-A3A5-CC083859AEEE}"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r>
              <a:rPr lang="en-US"/>
              <a:t>Nathan Hale High School</a:t>
            </a:r>
            <a:br>
              <a:rPr lang="en-US"/>
            </a:br>
            <a:r>
              <a:rPr lang="en-US"/>
              <a:t>GC/CM Application 2008</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r>
              <a:rPr lang="en-US"/>
              <a:t>Nathan Hale High School</a:t>
            </a:r>
            <a:br>
              <a:rPr lang="en-US"/>
            </a:br>
            <a:r>
              <a:rPr lang="en-US"/>
              <a:t>GC/CM Application 2008</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152400"/>
            <a:ext cx="1827212" cy="56403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0013" y="152400"/>
            <a:ext cx="5334000" cy="56403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r>
              <a:rPr lang="en-US"/>
              <a:t>Nathan Hale High School</a:t>
            </a:r>
            <a:br>
              <a:rPr lang="en-US"/>
            </a:br>
            <a:r>
              <a:rPr lang="en-US"/>
              <a:t>GC/CM Application 2008</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r>
              <a:rPr lang="en-US"/>
              <a:t>Nathan Hale High School</a:t>
            </a:r>
            <a:br>
              <a:rPr lang="en-US"/>
            </a:br>
            <a:r>
              <a:rPr lang="en-US"/>
              <a:t>GC/CM Application 2008</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r>
              <a:rPr lang="en-US"/>
              <a:t>Nathan Hale High School</a:t>
            </a:r>
            <a:br>
              <a:rPr lang="en-US"/>
            </a:br>
            <a:r>
              <a:rPr lang="en-US"/>
              <a:t>GC/CM Application 2008</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0013" y="1677988"/>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2225" y="1677988"/>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r>
              <a:rPr lang="en-US"/>
              <a:t>Nathan Hale High School</a:t>
            </a:r>
            <a:br>
              <a:rPr lang="en-US"/>
            </a:br>
            <a:r>
              <a:rPr lang="en-US"/>
              <a:t>GC/CM Application 2008</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r>
              <a:rPr lang="en-US"/>
              <a:t>Nathan Hale High School</a:t>
            </a:r>
            <a:br>
              <a:rPr lang="en-US"/>
            </a:br>
            <a:r>
              <a:rPr lang="en-US"/>
              <a:t>GC/CM Application 2008</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r>
              <a:rPr lang="en-US"/>
              <a:t>Nathan Hale High School</a:t>
            </a:r>
            <a:br>
              <a:rPr lang="en-US"/>
            </a:br>
            <a:r>
              <a:rPr lang="en-US"/>
              <a:t>GC/CM Application 2008</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r>
              <a:rPr lang="en-US"/>
              <a:t>Nathan Hale High School</a:t>
            </a:r>
            <a:br>
              <a:rPr lang="en-US"/>
            </a:br>
            <a:r>
              <a:rPr lang="en-US"/>
              <a:t>GC/CM Application 2008</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r>
              <a:rPr lang="en-US"/>
              <a:t>Nathan Hale High School</a:t>
            </a:r>
            <a:br>
              <a:rPr lang="en-US"/>
            </a:br>
            <a:r>
              <a:rPr lang="en-US"/>
              <a:t>GC/CM Application 2008</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r>
              <a:rPr lang="en-US"/>
              <a:t>Nathan Hale High School</a:t>
            </a:r>
            <a:br>
              <a:rPr lang="en-US"/>
            </a:br>
            <a:r>
              <a:rPr lang="en-US"/>
              <a:t>GC/CM Application 2008</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1026" name="Rectangle 7"/>
          <p:cNvSpPr>
            <a:spLocks noGrp="1" noChangeArrowheads="1"/>
          </p:cNvSpPr>
          <p:nvPr>
            <p:ph type="body" idx="1"/>
          </p:nvPr>
        </p:nvSpPr>
        <p:spPr bwMode="auto">
          <a:xfrm>
            <a:off x="1370013" y="1677988"/>
            <a:ext cx="7313612"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6"/>
          <p:cNvSpPr>
            <a:spLocks noGrp="1" noChangeArrowheads="1"/>
          </p:cNvSpPr>
          <p:nvPr>
            <p:ph type="title"/>
          </p:nvPr>
        </p:nvSpPr>
        <p:spPr bwMode="auto">
          <a:xfrm>
            <a:off x="1370013" y="152400"/>
            <a:ext cx="7313612"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944"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EAEAEA"/>
                </a:solidFill>
              </a:defRPr>
            </a:lvl1pPr>
          </a:lstStyle>
          <a:p>
            <a:pPr>
              <a:defRPr/>
            </a:pPr>
            <a:endParaRPr lang="en-US"/>
          </a:p>
        </p:txBody>
      </p:sp>
      <p:sp>
        <p:nvSpPr>
          <p:cNvPr id="39945"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EAEAEA"/>
                </a:solidFill>
              </a:defRPr>
            </a:lvl1pPr>
          </a:lstStyle>
          <a:p>
            <a:pPr>
              <a:defRPr/>
            </a:pPr>
            <a:endParaRPr lang="en-US"/>
          </a:p>
        </p:txBody>
      </p:sp>
      <p:sp>
        <p:nvSpPr>
          <p:cNvPr id="39946"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bg1"/>
                </a:solidFill>
              </a:defRPr>
            </a:lvl1pPr>
          </a:lstStyle>
          <a:p>
            <a:pPr>
              <a:defRPr/>
            </a:pPr>
            <a:r>
              <a:rPr lang="en-US"/>
              <a:t>Nathan Hale High School</a:t>
            </a:r>
            <a:br>
              <a:rPr lang="en-US"/>
            </a:br>
            <a:r>
              <a:rPr lang="en-US"/>
              <a:t>GC/CM Application 2008</a:t>
            </a:r>
          </a:p>
        </p:txBody>
      </p:sp>
    </p:spTree>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p:titleStyle>
    <p:bodyStyle>
      <a:lvl1pPr marL="342900" indent="-342900" algn="l" rtl="0" eaLnBrk="0" fontAlgn="base" hangingPunct="0">
        <a:spcBef>
          <a:spcPct val="20000"/>
        </a:spcBef>
        <a:spcAft>
          <a:spcPct val="0"/>
        </a:spcAft>
        <a:buClr>
          <a:schemeClr val="tx2"/>
        </a:buClr>
        <a:buSzPct val="70000"/>
        <a:buFont typeface="Wingdings" pitchFamily="2" charset="2"/>
        <a:buChar char="¡"/>
        <a:defRPr sz="2900">
          <a:solidFill>
            <a:srgbClr val="EAEAEA"/>
          </a:solidFill>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l"/>
        <a:defRPr sz="2500">
          <a:solidFill>
            <a:srgbClr val="EAEAEA"/>
          </a:solidFill>
          <a:latin typeface="+mn-lt"/>
        </a:defRPr>
      </a:lvl2pPr>
      <a:lvl3pPr marL="1143000" indent="-228600" algn="l" rtl="0" eaLnBrk="0" fontAlgn="base" hangingPunct="0">
        <a:spcBef>
          <a:spcPct val="20000"/>
        </a:spcBef>
        <a:spcAft>
          <a:spcPct val="0"/>
        </a:spcAft>
        <a:buClr>
          <a:schemeClr val="tx2"/>
        </a:buClr>
        <a:buSzPct val="65000"/>
        <a:buFont typeface="Wingdings" pitchFamily="2" charset="2"/>
        <a:buChar char="¡"/>
        <a:defRPr sz="2200">
          <a:solidFill>
            <a:srgbClr val="EAEAEA"/>
          </a:solidFill>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l"/>
        <a:defRPr sz="1900">
          <a:solidFill>
            <a:srgbClr val="EAEAEA"/>
          </a:solidFill>
          <a:latin typeface="+mn-lt"/>
        </a:defRPr>
      </a:lvl4pPr>
      <a:lvl5pPr marL="2057400" indent="-228600" algn="l" rtl="0" eaLnBrk="0" fontAlgn="base" hangingPunct="0">
        <a:spcBef>
          <a:spcPct val="20000"/>
        </a:spcBef>
        <a:spcAft>
          <a:spcPct val="0"/>
        </a:spcAft>
        <a:buClr>
          <a:schemeClr val="tx2"/>
        </a:buClr>
        <a:buSzPct val="60000"/>
        <a:buFont typeface="Wingdings" pitchFamily="2" charset="2"/>
        <a:buChar char="¡"/>
        <a:defRPr sz="1900">
          <a:solidFill>
            <a:srgbClr val="EAEAEA"/>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rgbClr val="EAEAEA"/>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rgbClr val="EAEAEA"/>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rgbClr val="EAEAEA"/>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rgbClr val="EAEAEA"/>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457200" y="1491430"/>
            <a:ext cx="7848600" cy="1089025"/>
          </a:xfrm>
        </p:spPr>
        <p:txBody>
          <a:bodyPr/>
          <a:lstStyle/>
          <a:p>
            <a:pPr algn="ctr" eaLnBrk="1" hangingPunct="1"/>
            <a:r>
              <a:rPr lang="en-US" sz="3200" b="1" dirty="0">
                <a:latin typeface="Verdana" pitchFamily="34" charset="0"/>
              </a:rPr>
              <a:t>Puyallup School District</a:t>
            </a:r>
            <a:br>
              <a:rPr lang="en-US" sz="3200" dirty="0">
                <a:latin typeface="Verdana" pitchFamily="34" charset="0"/>
              </a:rPr>
            </a:br>
            <a:r>
              <a:rPr lang="en-US" sz="2200" dirty="0">
                <a:latin typeface="Verdana" pitchFamily="34" charset="0"/>
              </a:rPr>
              <a:t>Ballou Junior High GC/CM Presentation</a:t>
            </a:r>
          </a:p>
        </p:txBody>
      </p:sp>
      <p:sp>
        <p:nvSpPr>
          <p:cNvPr id="2051" name="Text Box 5"/>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D5557E5D-F8CB-4D5A-8DAE-45FBFA407848}" type="slidenum">
              <a:rPr lang="en-US" sz="1200">
                <a:solidFill>
                  <a:schemeClr val="tx2"/>
                </a:solidFill>
              </a:rPr>
              <a:pPr algn="r">
                <a:spcBef>
                  <a:spcPct val="50000"/>
                </a:spcBef>
              </a:pPr>
              <a:t>1</a:t>
            </a:fld>
            <a:endParaRPr lang="en-US" sz="1200">
              <a:solidFill>
                <a:schemeClr val="tx2"/>
              </a:solidFill>
            </a:endParaRPr>
          </a:p>
        </p:txBody>
      </p:sp>
      <p:sp>
        <p:nvSpPr>
          <p:cNvPr id="2052" name="Rectangle 7"/>
          <p:cNvSpPr>
            <a:spLocks noChangeArrowheads="1"/>
          </p:cNvSpPr>
          <p:nvPr/>
        </p:nvSpPr>
        <p:spPr bwMode="auto">
          <a:xfrm>
            <a:off x="914400" y="1143000"/>
            <a:ext cx="4572000" cy="533400"/>
          </a:xfrm>
          <a:prstGeom prst="rect">
            <a:avLst/>
          </a:prstGeom>
          <a:noFill/>
          <a:ln w="9525">
            <a:noFill/>
            <a:miter lim="800000"/>
            <a:headEnd/>
            <a:tailEnd/>
          </a:ln>
        </p:spPr>
        <p:txBody>
          <a:bodyPr anchor="b"/>
          <a:lstStyle/>
          <a:p>
            <a:pPr eaLnBrk="1" hangingPunct="1"/>
            <a:endParaRPr lang="en-US" sz="2400" b="1" dirty="0">
              <a:solidFill>
                <a:schemeClr val="bg1"/>
              </a:solidFill>
            </a:endParaRPr>
          </a:p>
        </p:txBody>
      </p:sp>
      <p:sp>
        <p:nvSpPr>
          <p:cNvPr id="25602" name="AutoShape 2" descr="http://www.google.com/url?sa=i&amp;source=images&amp;cd=&amp;ved=0CAUQjBw&amp;url=http%3A%2F%2Fcommunitiesimages.fisherinteractive.com%2Fkomo%2Fsps_3.jpg&amp;ei=8HWtVODpBe6asQSOq4C4DA&amp;psig=AFQjCNFpP6TYx2_9V89O36S1puLcUDG5sA&amp;ust=1420740464190168"/>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5604" name="AutoShape 4" descr="http://www.google.com/url?sa=i&amp;source=images&amp;cd=&amp;ved=0CAUQjBw&amp;url=http%3A%2F%2Fcommunitiesimages.fisherinteractive.com%2Fkomo%2Fsps_3.jpg&amp;ei=8HWtVODpBe6asQSOq4C4DA&amp;psig=AFQjCNFpP6TYx2_9V89O36S1puLcUDG5sA&amp;ust=1420740464190168"/>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C0E8E0CE-FEE7-4BB2-A6C9-FF059DC29DB8}"/>
              </a:ext>
            </a:extLst>
          </p:cNvPr>
          <p:cNvSpPr txBox="1"/>
          <p:nvPr/>
        </p:nvSpPr>
        <p:spPr>
          <a:xfrm>
            <a:off x="152400" y="235114"/>
            <a:ext cx="8839200" cy="1360144"/>
          </a:xfrm>
          <a:prstGeom prst="rect">
            <a:avLst/>
          </a:prstGeom>
          <a:solidFill>
            <a:schemeClr val="bg1"/>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024A899F-B4AE-4562-9C1D-6E0C632FA69E}"/>
              </a:ext>
            </a:extLst>
          </p:cNvPr>
          <p:cNvPicPr>
            <a:picLocks noChangeAspect="1"/>
          </p:cNvPicPr>
          <p:nvPr/>
        </p:nvPicPr>
        <p:blipFill>
          <a:blip r:embed="rId3"/>
          <a:stretch>
            <a:fillRect/>
          </a:stretch>
        </p:blipFill>
        <p:spPr>
          <a:xfrm>
            <a:off x="228600" y="235113"/>
            <a:ext cx="3352800" cy="1315559"/>
          </a:xfrm>
          <a:prstGeom prst="rect">
            <a:avLst/>
          </a:prstGeom>
        </p:spPr>
      </p:pic>
      <p:pic>
        <p:nvPicPr>
          <p:cNvPr id="5" name="Picture 4">
            <a:extLst>
              <a:ext uri="{FF2B5EF4-FFF2-40B4-BE49-F238E27FC236}">
                <a16:creationId xmlns:a16="http://schemas.microsoft.com/office/drawing/2014/main" id="{ECFC6CE2-0E48-45A5-A2DB-3BBD7BA9CBD6}"/>
              </a:ext>
            </a:extLst>
          </p:cNvPr>
          <p:cNvPicPr>
            <a:picLocks noChangeAspect="1"/>
          </p:cNvPicPr>
          <p:nvPr/>
        </p:nvPicPr>
        <p:blipFill>
          <a:blip r:embed="rId4"/>
          <a:stretch>
            <a:fillRect/>
          </a:stretch>
        </p:blipFill>
        <p:spPr>
          <a:xfrm>
            <a:off x="5181600" y="342725"/>
            <a:ext cx="3581400" cy="1152634"/>
          </a:xfrm>
          <a:prstGeom prst="rect">
            <a:avLst/>
          </a:prstGeom>
        </p:spPr>
      </p:pic>
      <p:pic>
        <p:nvPicPr>
          <p:cNvPr id="2" name="Picture 1">
            <a:extLst>
              <a:ext uri="{FF2B5EF4-FFF2-40B4-BE49-F238E27FC236}">
                <a16:creationId xmlns:a16="http://schemas.microsoft.com/office/drawing/2014/main" id="{B317D8D3-B37C-44DF-B395-34209B14FC2B}"/>
              </a:ext>
            </a:extLst>
          </p:cNvPr>
          <p:cNvPicPr>
            <a:picLocks noChangeAspect="1"/>
          </p:cNvPicPr>
          <p:nvPr/>
        </p:nvPicPr>
        <p:blipFill rotWithShape="1">
          <a:blip r:embed="rId5"/>
          <a:srcRect l="700" t="59914" r="18803" b="5134"/>
          <a:stretch/>
        </p:blipFill>
        <p:spPr>
          <a:xfrm>
            <a:off x="533995" y="2971800"/>
            <a:ext cx="7982276" cy="3352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0E2F663F-5F20-4F32-981A-BA0A20C3F12C}" type="slidenum">
              <a:rPr lang="en-US" sz="1200">
                <a:solidFill>
                  <a:schemeClr val="tx2"/>
                </a:solidFill>
              </a:rPr>
              <a:pPr algn="r">
                <a:spcBef>
                  <a:spcPct val="50000"/>
                </a:spcBef>
              </a:pPr>
              <a:t>10</a:t>
            </a:fld>
            <a:endParaRPr lang="en-US" sz="1200">
              <a:solidFill>
                <a:schemeClr val="tx2"/>
              </a:solidFill>
            </a:endParaRPr>
          </a:p>
        </p:txBody>
      </p:sp>
      <p:sp>
        <p:nvSpPr>
          <p:cNvPr id="9" name="TextBox 8"/>
          <p:cNvSpPr txBox="1"/>
          <p:nvPr/>
        </p:nvSpPr>
        <p:spPr>
          <a:xfrm>
            <a:off x="381000" y="1600200"/>
            <a:ext cx="4191000" cy="830997"/>
          </a:xfrm>
          <a:prstGeom prst="rect">
            <a:avLst/>
          </a:prstGeom>
          <a:noFill/>
        </p:spPr>
        <p:txBody>
          <a:bodyPr wrap="square" rtlCol="0">
            <a:spAutoFit/>
          </a:bodyPr>
          <a:lstStyle/>
          <a:p>
            <a:pPr>
              <a:buFont typeface="Arial" pitchFamily="34" charset="0"/>
              <a:buChar char="•"/>
            </a:pPr>
            <a:r>
              <a:rPr lang="en-US" sz="2400" dirty="0">
                <a:solidFill>
                  <a:schemeClr val="bg1"/>
                </a:solidFill>
              </a:rPr>
              <a:t>  Urgent Capacity Issues</a:t>
            </a:r>
          </a:p>
          <a:p>
            <a:pPr>
              <a:buFont typeface="Arial" pitchFamily="34" charset="0"/>
              <a:buChar char="•"/>
            </a:pPr>
            <a:r>
              <a:rPr lang="en-US" sz="2400" dirty="0">
                <a:solidFill>
                  <a:schemeClr val="bg1"/>
                </a:solidFill>
              </a:rPr>
              <a:t>  Schedule Critical</a:t>
            </a:r>
          </a:p>
        </p:txBody>
      </p:sp>
      <p:pic>
        <p:nvPicPr>
          <p:cNvPr id="10" name="Picture 9">
            <a:extLst>
              <a:ext uri="{FF2B5EF4-FFF2-40B4-BE49-F238E27FC236}">
                <a16:creationId xmlns:a16="http://schemas.microsoft.com/office/drawing/2014/main" id="{862289B6-9AD2-416F-8373-041306031AA1}"/>
              </a:ext>
            </a:extLst>
          </p:cNvPr>
          <p:cNvPicPr>
            <a:picLocks noChangeAspect="1"/>
          </p:cNvPicPr>
          <p:nvPr/>
        </p:nvPicPr>
        <p:blipFill>
          <a:blip r:embed="rId3"/>
          <a:stretch>
            <a:fillRect/>
          </a:stretch>
        </p:blipFill>
        <p:spPr>
          <a:xfrm>
            <a:off x="6553200" y="439288"/>
            <a:ext cx="2325756" cy="748519"/>
          </a:xfrm>
          <a:prstGeom prst="rect">
            <a:avLst/>
          </a:prstGeom>
        </p:spPr>
      </p:pic>
      <p:sp>
        <p:nvSpPr>
          <p:cNvPr id="11" name="Rectangle 3">
            <a:extLst>
              <a:ext uri="{FF2B5EF4-FFF2-40B4-BE49-F238E27FC236}">
                <a16:creationId xmlns:a16="http://schemas.microsoft.com/office/drawing/2014/main" id="{E2966124-D2E4-4246-A3EA-A16116235723}"/>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t>Project Challenges</a:t>
            </a:r>
          </a:p>
        </p:txBody>
      </p:sp>
      <p:pic>
        <p:nvPicPr>
          <p:cNvPr id="3" name="Picture 2">
            <a:extLst>
              <a:ext uri="{FF2B5EF4-FFF2-40B4-BE49-F238E27FC236}">
                <a16:creationId xmlns:a16="http://schemas.microsoft.com/office/drawing/2014/main" id="{D739A409-296C-4FF5-AED6-8E46F834E8A2}"/>
              </a:ext>
            </a:extLst>
          </p:cNvPr>
          <p:cNvPicPr>
            <a:picLocks noChangeAspect="1"/>
          </p:cNvPicPr>
          <p:nvPr/>
        </p:nvPicPr>
        <p:blipFill>
          <a:blip r:embed="rId4"/>
          <a:stretch>
            <a:fillRect/>
          </a:stretch>
        </p:blipFill>
        <p:spPr>
          <a:xfrm>
            <a:off x="174399" y="2658602"/>
            <a:ext cx="4324658" cy="4037473"/>
          </a:xfrm>
          <a:prstGeom prst="rect">
            <a:avLst/>
          </a:prstGeom>
        </p:spPr>
      </p:pic>
      <p:pic>
        <p:nvPicPr>
          <p:cNvPr id="5" name="Picture 4">
            <a:extLst>
              <a:ext uri="{FF2B5EF4-FFF2-40B4-BE49-F238E27FC236}">
                <a16:creationId xmlns:a16="http://schemas.microsoft.com/office/drawing/2014/main" id="{B4AA4A31-E377-47C5-980F-5C5FA30E9F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6641" y="3733387"/>
            <a:ext cx="4477375" cy="2962688"/>
          </a:xfrm>
          <a:prstGeom prst="rect">
            <a:avLst/>
          </a:prstGeom>
        </p:spPr>
      </p:pic>
      <p:sp>
        <p:nvSpPr>
          <p:cNvPr id="12" name="TextBox 11">
            <a:extLst>
              <a:ext uri="{FF2B5EF4-FFF2-40B4-BE49-F238E27FC236}">
                <a16:creationId xmlns:a16="http://schemas.microsoft.com/office/drawing/2014/main" id="{086E0A6B-E464-426D-AA90-398F4D15EF92}"/>
              </a:ext>
            </a:extLst>
          </p:cNvPr>
          <p:cNvSpPr txBox="1"/>
          <p:nvPr/>
        </p:nvSpPr>
        <p:spPr>
          <a:xfrm>
            <a:off x="4649828" y="1600199"/>
            <a:ext cx="4191000" cy="830997"/>
          </a:xfrm>
          <a:prstGeom prst="rect">
            <a:avLst/>
          </a:prstGeom>
          <a:noFill/>
        </p:spPr>
        <p:txBody>
          <a:bodyPr wrap="square" rtlCol="0">
            <a:spAutoFit/>
          </a:bodyPr>
          <a:lstStyle/>
          <a:p>
            <a:pPr>
              <a:buFont typeface="Arial" pitchFamily="34" charset="0"/>
              <a:buChar char="•"/>
            </a:pPr>
            <a:r>
              <a:rPr lang="en-US" sz="2400" dirty="0">
                <a:solidFill>
                  <a:schemeClr val="bg1"/>
                </a:solidFill>
              </a:rPr>
              <a:t>  Portable Relocation</a:t>
            </a:r>
          </a:p>
          <a:p>
            <a:endParaRPr lang="en-US" sz="2400" dirty="0">
              <a:solidFill>
                <a:schemeClr val="bg1"/>
              </a:solidFill>
            </a:endParaRPr>
          </a:p>
        </p:txBody>
      </p:sp>
    </p:spTree>
    <p:extLst>
      <p:ext uri="{BB962C8B-B14F-4D97-AF65-F5344CB8AC3E}">
        <p14:creationId xmlns:p14="http://schemas.microsoft.com/office/powerpoint/2010/main" val="1597174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0E2F663F-5F20-4F32-981A-BA0A20C3F12C}" type="slidenum">
              <a:rPr lang="en-US" sz="1200">
                <a:solidFill>
                  <a:schemeClr val="tx2"/>
                </a:solidFill>
              </a:rPr>
              <a:pPr algn="r">
                <a:spcBef>
                  <a:spcPct val="50000"/>
                </a:spcBef>
              </a:pPr>
              <a:t>11</a:t>
            </a:fld>
            <a:endParaRPr lang="en-US" sz="1200">
              <a:solidFill>
                <a:schemeClr val="tx2"/>
              </a:solidFill>
            </a:endParaRPr>
          </a:p>
        </p:txBody>
      </p:sp>
      <p:sp>
        <p:nvSpPr>
          <p:cNvPr id="9" name="TextBox 8"/>
          <p:cNvSpPr txBox="1"/>
          <p:nvPr/>
        </p:nvSpPr>
        <p:spPr>
          <a:xfrm>
            <a:off x="336219" y="1752600"/>
            <a:ext cx="3465746" cy="1938992"/>
          </a:xfrm>
          <a:prstGeom prst="rect">
            <a:avLst/>
          </a:prstGeom>
          <a:noFill/>
        </p:spPr>
        <p:txBody>
          <a:bodyPr wrap="square" rtlCol="0">
            <a:spAutoFit/>
          </a:bodyPr>
          <a:lstStyle/>
          <a:p>
            <a:pPr>
              <a:buFont typeface="Arial" pitchFamily="34" charset="0"/>
              <a:buChar char="•"/>
            </a:pPr>
            <a:r>
              <a:rPr lang="en-US" sz="2400" dirty="0">
                <a:solidFill>
                  <a:schemeClr val="bg1"/>
                </a:solidFill>
              </a:rPr>
              <a:t>  Construction Coordination</a:t>
            </a:r>
          </a:p>
          <a:p>
            <a:pPr>
              <a:buFont typeface="Arial" pitchFamily="34" charset="0"/>
              <a:buChar char="•"/>
            </a:pPr>
            <a:r>
              <a:rPr lang="en-US" sz="2400" dirty="0">
                <a:solidFill>
                  <a:schemeClr val="bg1"/>
                </a:solidFill>
              </a:rPr>
              <a:t>  Construction Impacts to School Operation</a:t>
            </a:r>
          </a:p>
        </p:txBody>
      </p:sp>
      <p:pic>
        <p:nvPicPr>
          <p:cNvPr id="10" name="Picture 9">
            <a:extLst>
              <a:ext uri="{FF2B5EF4-FFF2-40B4-BE49-F238E27FC236}">
                <a16:creationId xmlns:a16="http://schemas.microsoft.com/office/drawing/2014/main" id="{862289B6-9AD2-416F-8373-041306031AA1}"/>
              </a:ext>
            </a:extLst>
          </p:cNvPr>
          <p:cNvPicPr>
            <a:picLocks noChangeAspect="1"/>
          </p:cNvPicPr>
          <p:nvPr/>
        </p:nvPicPr>
        <p:blipFill>
          <a:blip r:embed="rId3"/>
          <a:stretch>
            <a:fillRect/>
          </a:stretch>
        </p:blipFill>
        <p:spPr>
          <a:xfrm>
            <a:off x="6553200" y="439288"/>
            <a:ext cx="2325756" cy="748519"/>
          </a:xfrm>
          <a:prstGeom prst="rect">
            <a:avLst/>
          </a:prstGeom>
        </p:spPr>
      </p:pic>
      <p:sp>
        <p:nvSpPr>
          <p:cNvPr id="11" name="Rectangle 3">
            <a:extLst>
              <a:ext uri="{FF2B5EF4-FFF2-40B4-BE49-F238E27FC236}">
                <a16:creationId xmlns:a16="http://schemas.microsoft.com/office/drawing/2014/main" id="{E2966124-D2E4-4246-A3EA-A16116235723}"/>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t>Site Challenges</a:t>
            </a:r>
          </a:p>
        </p:txBody>
      </p:sp>
      <p:pic>
        <p:nvPicPr>
          <p:cNvPr id="2" name="Picture 1">
            <a:extLst>
              <a:ext uri="{FF2B5EF4-FFF2-40B4-BE49-F238E27FC236}">
                <a16:creationId xmlns:a16="http://schemas.microsoft.com/office/drawing/2014/main" id="{C67B584B-C482-4E80-B90C-14456E95D113}"/>
              </a:ext>
            </a:extLst>
          </p:cNvPr>
          <p:cNvPicPr>
            <a:picLocks noChangeAspect="1"/>
          </p:cNvPicPr>
          <p:nvPr/>
        </p:nvPicPr>
        <p:blipFill>
          <a:blip r:embed="rId4"/>
          <a:stretch>
            <a:fillRect/>
          </a:stretch>
        </p:blipFill>
        <p:spPr>
          <a:xfrm>
            <a:off x="8431" y="3841330"/>
            <a:ext cx="3533516" cy="2448117"/>
          </a:xfrm>
          <a:prstGeom prst="rect">
            <a:avLst/>
          </a:prstGeom>
        </p:spPr>
      </p:pic>
      <p:pic>
        <p:nvPicPr>
          <p:cNvPr id="4" name="Picture 3">
            <a:extLst>
              <a:ext uri="{FF2B5EF4-FFF2-40B4-BE49-F238E27FC236}">
                <a16:creationId xmlns:a16="http://schemas.microsoft.com/office/drawing/2014/main" id="{82ECED82-2B64-4740-9B81-D3FA0E38BE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3605" y="2065474"/>
            <a:ext cx="5631964" cy="4223973"/>
          </a:xfrm>
          <a:prstGeom prst="rect">
            <a:avLst/>
          </a:prstGeom>
        </p:spPr>
      </p:pic>
    </p:spTree>
    <p:extLst>
      <p:ext uri="{BB962C8B-B14F-4D97-AF65-F5344CB8AC3E}">
        <p14:creationId xmlns:p14="http://schemas.microsoft.com/office/powerpoint/2010/main" val="605906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8DA102F8-9AB8-4B59-9F78-EEAB2C5EDBCE}" type="slidenum">
              <a:rPr lang="en-US" sz="1200">
                <a:solidFill>
                  <a:schemeClr val="tx2"/>
                </a:solidFill>
              </a:rPr>
              <a:pPr algn="r">
                <a:spcBef>
                  <a:spcPct val="50000"/>
                </a:spcBef>
              </a:pPr>
              <a:t>12</a:t>
            </a:fld>
            <a:endParaRPr lang="en-US" sz="1200">
              <a:solidFill>
                <a:schemeClr val="tx2"/>
              </a:solidFill>
            </a:endParaRPr>
          </a:p>
        </p:txBody>
      </p:sp>
      <p:sp>
        <p:nvSpPr>
          <p:cNvPr id="7" name="TextBox 6"/>
          <p:cNvSpPr txBox="1"/>
          <p:nvPr/>
        </p:nvSpPr>
        <p:spPr>
          <a:xfrm>
            <a:off x="5010782" y="1447800"/>
            <a:ext cx="4114800" cy="6740307"/>
          </a:xfrm>
          <a:prstGeom prst="rect">
            <a:avLst/>
          </a:prstGeom>
          <a:noFill/>
        </p:spPr>
        <p:txBody>
          <a:bodyPr wrap="square" rtlCol="0">
            <a:spAutoFit/>
          </a:bodyPr>
          <a:lstStyle/>
          <a:p>
            <a:pPr lvl="1">
              <a:spcBef>
                <a:spcPts val="0"/>
              </a:spcBef>
              <a:buFont typeface="Arial" pitchFamily="34" charset="0"/>
              <a:buChar char="•"/>
            </a:pPr>
            <a:r>
              <a:rPr lang="en-US" sz="2000" dirty="0">
                <a:solidFill>
                  <a:schemeClr val="accent3"/>
                </a:solidFill>
              </a:rPr>
              <a:t> Require heightened attention to Safety of Student, Staff and Community</a:t>
            </a:r>
          </a:p>
          <a:p>
            <a:pPr lvl="1">
              <a:spcBef>
                <a:spcPts val="0"/>
              </a:spcBef>
            </a:pPr>
            <a:endParaRPr lang="en-US" sz="2000" dirty="0">
              <a:solidFill>
                <a:schemeClr val="accent3"/>
              </a:solidFill>
            </a:endParaRPr>
          </a:p>
          <a:p>
            <a:pPr lvl="1">
              <a:spcBef>
                <a:spcPts val="0"/>
              </a:spcBef>
              <a:buFont typeface="Arial" pitchFamily="34" charset="0"/>
              <a:buChar char="•"/>
            </a:pPr>
            <a:r>
              <a:rPr lang="en-US" sz="2000" dirty="0">
                <a:solidFill>
                  <a:schemeClr val="accent3"/>
                </a:solidFill>
              </a:rPr>
              <a:t> Construction sequencing</a:t>
            </a:r>
          </a:p>
          <a:p>
            <a:pPr lvl="1">
              <a:spcBef>
                <a:spcPts val="0"/>
              </a:spcBef>
            </a:pPr>
            <a:endParaRPr lang="en-US" sz="2000" dirty="0">
              <a:solidFill>
                <a:schemeClr val="accent3"/>
              </a:solidFill>
            </a:endParaRPr>
          </a:p>
          <a:p>
            <a:pPr lvl="1">
              <a:spcBef>
                <a:spcPts val="0"/>
              </a:spcBef>
              <a:buFont typeface="Arial" pitchFamily="34" charset="0"/>
              <a:buChar char="•"/>
            </a:pPr>
            <a:r>
              <a:rPr lang="en-US" sz="2000" dirty="0">
                <a:solidFill>
                  <a:schemeClr val="accent3"/>
                </a:solidFill>
              </a:rPr>
              <a:t>Water main replacement</a:t>
            </a:r>
          </a:p>
          <a:p>
            <a:pPr lvl="1">
              <a:spcBef>
                <a:spcPts val="0"/>
              </a:spcBef>
              <a:buFont typeface="Arial" pitchFamily="34" charset="0"/>
              <a:buChar char="•"/>
            </a:pPr>
            <a:endParaRPr lang="en-US" sz="2000" dirty="0">
              <a:solidFill>
                <a:schemeClr val="accent3"/>
              </a:solidFill>
            </a:endParaRPr>
          </a:p>
          <a:p>
            <a:pPr lvl="1">
              <a:spcBef>
                <a:spcPts val="0"/>
              </a:spcBef>
              <a:buFont typeface="Arial" pitchFamily="34" charset="0"/>
              <a:buChar char="•"/>
            </a:pPr>
            <a:r>
              <a:rPr lang="en-US" sz="2000" dirty="0">
                <a:solidFill>
                  <a:schemeClr val="accent3"/>
                </a:solidFill>
              </a:rPr>
              <a:t>Renovations to existing building</a:t>
            </a:r>
          </a:p>
          <a:p>
            <a:pPr lvl="1">
              <a:spcBef>
                <a:spcPts val="0"/>
              </a:spcBef>
              <a:buFont typeface="Arial" pitchFamily="34" charset="0"/>
              <a:buChar char="•"/>
            </a:pPr>
            <a:endParaRPr lang="en-US" sz="2000" dirty="0">
              <a:solidFill>
                <a:schemeClr val="accent3"/>
              </a:solidFill>
            </a:endParaRPr>
          </a:p>
          <a:p>
            <a:pPr lvl="1">
              <a:spcBef>
                <a:spcPts val="0"/>
              </a:spcBef>
              <a:buFont typeface="Arial" pitchFamily="34" charset="0"/>
              <a:buChar char="•"/>
            </a:pPr>
            <a:r>
              <a:rPr lang="en-US" sz="2000" dirty="0">
                <a:solidFill>
                  <a:schemeClr val="accent3"/>
                </a:solidFill>
              </a:rPr>
              <a:t>Constructability Reviews</a:t>
            </a:r>
          </a:p>
          <a:p>
            <a:pPr lvl="1">
              <a:spcBef>
                <a:spcPts val="0"/>
              </a:spcBef>
            </a:pPr>
            <a:endParaRPr lang="en-US" sz="2000" dirty="0">
              <a:solidFill>
                <a:schemeClr val="accent3"/>
              </a:solidFill>
            </a:endParaRPr>
          </a:p>
          <a:p>
            <a:pPr lvl="1">
              <a:spcBef>
                <a:spcPts val="0"/>
              </a:spcBef>
              <a:buFont typeface="Arial" pitchFamily="34" charset="0"/>
              <a:buChar char="•"/>
            </a:pPr>
            <a:r>
              <a:rPr lang="en-US" sz="2000" dirty="0">
                <a:solidFill>
                  <a:schemeClr val="accent3"/>
                </a:solidFill>
              </a:rPr>
              <a:t> Wetlands, Drainage Concerns</a:t>
            </a:r>
          </a:p>
          <a:p>
            <a:pPr lvl="1">
              <a:spcBef>
                <a:spcPts val="0"/>
              </a:spcBef>
              <a:buFont typeface="Arial" pitchFamily="34" charset="0"/>
              <a:buChar char="•"/>
            </a:pPr>
            <a:r>
              <a:rPr lang="en-US" sz="2000" dirty="0">
                <a:solidFill>
                  <a:schemeClr val="accent3"/>
                </a:solidFill>
              </a:rPr>
              <a:t>Laydown….</a:t>
            </a:r>
          </a:p>
          <a:p>
            <a:pPr lvl="1">
              <a:spcBef>
                <a:spcPts val="0"/>
              </a:spcBef>
            </a:pPr>
            <a:endParaRPr lang="en-US" sz="2000" dirty="0">
              <a:solidFill>
                <a:schemeClr val="accent3"/>
              </a:solidFill>
            </a:endParaRPr>
          </a:p>
          <a:p>
            <a:pPr lvl="1">
              <a:spcBef>
                <a:spcPts val="0"/>
              </a:spcBef>
              <a:buFont typeface="Arial" pitchFamily="34" charset="0"/>
              <a:buChar char="•"/>
            </a:pPr>
            <a:endParaRPr lang="en-US" dirty="0">
              <a:solidFill>
                <a:schemeClr val="accent3"/>
              </a:solidFill>
            </a:endParaRPr>
          </a:p>
          <a:p>
            <a:pPr>
              <a:buFont typeface="Arial" pitchFamily="34" charset="0"/>
              <a:buChar char="•"/>
            </a:pPr>
            <a:endParaRPr lang="en-US" dirty="0">
              <a:solidFill>
                <a:schemeClr val="accent3"/>
              </a:solidFill>
            </a:endParaRPr>
          </a:p>
          <a:p>
            <a:pPr>
              <a:buFont typeface="Arial" pitchFamily="34" charset="0"/>
              <a:buChar char="•"/>
            </a:pPr>
            <a:endParaRPr lang="en-US" dirty="0"/>
          </a:p>
          <a:p>
            <a:pPr>
              <a:buFont typeface="Arial" pitchFamily="34" charset="0"/>
              <a:buChar char="•"/>
            </a:pPr>
            <a:endParaRPr lang="en-US" dirty="0"/>
          </a:p>
        </p:txBody>
      </p:sp>
      <p:pic>
        <p:nvPicPr>
          <p:cNvPr id="10" name="Picture 9">
            <a:extLst>
              <a:ext uri="{FF2B5EF4-FFF2-40B4-BE49-F238E27FC236}">
                <a16:creationId xmlns:a16="http://schemas.microsoft.com/office/drawing/2014/main" id="{30E9EBE5-2229-4F7C-AA6A-C709783B35C0}"/>
              </a:ext>
            </a:extLst>
          </p:cNvPr>
          <p:cNvPicPr>
            <a:picLocks noChangeAspect="1"/>
          </p:cNvPicPr>
          <p:nvPr/>
        </p:nvPicPr>
        <p:blipFill>
          <a:blip r:embed="rId3"/>
          <a:stretch>
            <a:fillRect/>
          </a:stretch>
        </p:blipFill>
        <p:spPr>
          <a:xfrm>
            <a:off x="6553200" y="439288"/>
            <a:ext cx="2325756" cy="748519"/>
          </a:xfrm>
          <a:prstGeom prst="rect">
            <a:avLst/>
          </a:prstGeom>
        </p:spPr>
      </p:pic>
      <p:sp>
        <p:nvSpPr>
          <p:cNvPr id="12" name="Rectangle 3">
            <a:extLst>
              <a:ext uri="{FF2B5EF4-FFF2-40B4-BE49-F238E27FC236}">
                <a16:creationId xmlns:a16="http://schemas.microsoft.com/office/drawing/2014/main" id="{EF8FC24B-5EA6-4313-8F16-8E2E86EE187B}"/>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latin typeface="Verdana" pitchFamily="34" charset="0"/>
              </a:rPr>
              <a:t>Project</a:t>
            </a:r>
            <a:r>
              <a:rPr lang="en-US" sz="2800" kern="0" dirty="0"/>
              <a:t> Challenges</a:t>
            </a:r>
          </a:p>
        </p:txBody>
      </p:sp>
      <p:pic>
        <p:nvPicPr>
          <p:cNvPr id="3" name="Picture 2">
            <a:extLst>
              <a:ext uri="{FF2B5EF4-FFF2-40B4-BE49-F238E27FC236}">
                <a16:creationId xmlns:a16="http://schemas.microsoft.com/office/drawing/2014/main" id="{031940E2-CB13-4D77-8901-B81CF67A8D03}"/>
              </a:ext>
            </a:extLst>
          </p:cNvPr>
          <p:cNvPicPr>
            <a:picLocks noChangeAspect="1"/>
          </p:cNvPicPr>
          <p:nvPr/>
        </p:nvPicPr>
        <p:blipFill>
          <a:blip r:embed="rId4"/>
          <a:stretch>
            <a:fillRect/>
          </a:stretch>
        </p:blipFill>
        <p:spPr>
          <a:xfrm>
            <a:off x="228600" y="1618054"/>
            <a:ext cx="5238467" cy="496374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53FBBD8C-F2F1-4BDE-9EC5-DB38BA53A0A7}" type="slidenum">
              <a:rPr lang="en-US" sz="1200">
                <a:solidFill>
                  <a:schemeClr val="tx2"/>
                </a:solidFill>
              </a:rPr>
              <a:pPr algn="r">
                <a:spcBef>
                  <a:spcPct val="50000"/>
                </a:spcBef>
              </a:pPr>
              <a:t>13</a:t>
            </a:fld>
            <a:endParaRPr lang="en-US" sz="1200">
              <a:solidFill>
                <a:schemeClr val="tx2"/>
              </a:solidFill>
            </a:endParaRPr>
          </a:p>
        </p:txBody>
      </p:sp>
      <p:sp>
        <p:nvSpPr>
          <p:cNvPr id="7" name="TextBox 6"/>
          <p:cNvSpPr txBox="1"/>
          <p:nvPr/>
        </p:nvSpPr>
        <p:spPr>
          <a:xfrm>
            <a:off x="990600" y="1382888"/>
            <a:ext cx="7315200" cy="3077766"/>
          </a:xfrm>
          <a:prstGeom prst="rect">
            <a:avLst/>
          </a:prstGeom>
          <a:noFill/>
        </p:spPr>
        <p:txBody>
          <a:bodyPr wrap="square" rtlCol="0">
            <a:spAutoFit/>
          </a:bodyPr>
          <a:lstStyle/>
          <a:p>
            <a:pPr lvl="1">
              <a:spcBef>
                <a:spcPts val="1200"/>
              </a:spcBef>
              <a:buFont typeface="Arial" pitchFamily="34" charset="0"/>
              <a:buChar char="•"/>
            </a:pPr>
            <a:r>
              <a:rPr lang="en-US" sz="2400" dirty="0">
                <a:solidFill>
                  <a:schemeClr val="accent3"/>
                </a:solidFill>
              </a:rPr>
              <a:t>  </a:t>
            </a:r>
            <a:r>
              <a:rPr lang="en-US" sz="2000" dirty="0">
                <a:solidFill>
                  <a:schemeClr val="accent3"/>
                </a:solidFill>
              </a:rPr>
              <a:t>GC/CM Involved with Planning and Scheduling</a:t>
            </a:r>
          </a:p>
          <a:p>
            <a:pPr lvl="1">
              <a:spcBef>
                <a:spcPts val="1200"/>
              </a:spcBef>
              <a:buFont typeface="Arial" pitchFamily="34" charset="0"/>
              <a:buChar char="•"/>
            </a:pPr>
            <a:r>
              <a:rPr lang="en-US" sz="2000" dirty="0">
                <a:solidFill>
                  <a:schemeClr val="accent3"/>
                </a:solidFill>
              </a:rPr>
              <a:t>  Saturated Construction Industry</a:t>
            </a:r>
          </a:p>
          <a:p>
            <a:pPr lvl="1">
              <a:spcBef>
                <a:spcPts val="1200"/>
              </a:spcBef>
              <a:buFont typeface="Arial" pitchFamily="34" charset="0"/>
              <a:buChar char="•"/>
            </a:pPr>
            <a:r>
              <a:rPr lang="en-US" sz="2000" dirty="0">
                <a:solidFill>
                  <a:schemeClr val="accent3"/>
                </a:solidFill>
              </a:rPr>
              <a:t>  District Capacity Issues</a:t>
            </a:r>
          </a:p>
          <a:p>
            <a:pPr lvl="1">
              <a:spcBef>
                <a:spcPts val="1200"/>
              </a:spcBef>
            </a:pPr>
            <a:endParaRPr lang="en-US" dirty="0">
              <a:solidFill>
                <a:schemeClr val="accent3"/>
              </a:solidFill>
            </a:endParaRPr>
          </a:p>
          <a:p>
            <a:pPr lvl="1">
              <a:spcBef>
                <a:spcPts val="1200"/>
              </a:spcBef>
              <a:buFont typeface="Arial" pitchFamily="34" charset="0"/>
              <a:buChar char="•"/>
            </a:pPr>
            <a:endParaRPr lang="en-US" dirty="0">
              <a:solidFill>
                <a:schemeClr val="accent3"/>
              </a:solidFill>
            </a:endParaRPr>
          </a:p>
          <a:p>
            <a:pPr>
              <a:buFont typeface="Arial" pitchFamily="34" charset="0"/>
              <a:buChar char="•"/>
            </a:pPr>
            <a:endParaRPr lang="en-US" dirty="0">
              <a:solidFill>
                <a:schemeClr val="accent3"/>
              </a:solidFill>
            </a:endParaRPr>
          </a:p>
          <a:p>
            <a:pPr>
              <a:buFont typeface="Arial" pitchFamily="34" charset="0"/>
              <a:buChar char="•"/>
            </a:pPr>
            <a:endParaRPr lang="en-US" dirty="0"/>
          </a:p>
          <a:p>
            <a:pPr>
              <a:buFont typeface="Arial" pitchFamily="34" charset="0"/>
              <a:buChar char="•"/>
            </a:pPr>
            <a:endParaRPr lang="en-US" dirty="0"/>
          </a:p>
        </p:txBody>
      </p:sp>
      <p:pic>
        <p:nvPicPr>
          <p:cNvPr id="9" name="Picture 8">
            <a:extLst>
              <a:ext uri="{FF2B5EF4-FFF2-40B4-BE49-F238E27FC236}">
                <a16:creationId xmlns:a16="http://schemas.microsoft.com/office/drawing/2014/main" id="{861E2DFE-D9C6-42F5-9D4A-D002F6D28E3A}"/>
              </a:ext>
            </a:extLst>
          </p:cNvPr>
          <p:cNvPicPr>
            <a:picLocks noChangeAspect="1"/>
          </p:cNvPicPr>
          <p:nvPr/>
        </p:nvPicPr>
        <p:blipFill>
          <a:blip r:embed="rId3"/>
          <a:stretch>
            <a:fillRect/>
          </a:stretch>
        </p:blipFill>
        <p:spPr>
          <a:xfrm>
            <a:off x="6553200" y="439288"/>
            <a:ext cx="2325756" cy="748519"/>
          </a:xfrm>
          <a:prstGeom prst="rect">
            <a:avLst/>
          </a:prstGeom>
        </p:spPr>
      </p:pic>
      <p:sp>
        <p:nvSpPr>
          <p:cNvPr id="11" name="Rectangle 3">
            <a:extLst>
              <a:ext uri="{FF2B5EF4-FFF2-40B4-BE49-F238E27FC236}">
                <a16:creationId xmlns:a16="http://schemas.microsoft.com/office/drawing/2014/main" id="{9D9C57BE-5344-4F92-9B66-39361B92083F}"/>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latin typeface="Verdana" pitchFamily="34" charset="0"/>
              </a:rPr>
              <a:t>Schedule</a:t>
            </a:r>
            <a:endParaRPr lang="en-US" sz="2800" kern="0" dirty="0"/>
          </a:p>
        </p:txBody>
      </p:sp>
      <p:pic>
        <p:nvPicPr>
          <p:cNvPr id="5" name="Picture 4">
            <a:extLst>
              <a:ext uri="{FF2B5EF4-FFF2-40B4-BE49-F238E27FC236}">
                <a16:creationId xmlns:a16="http://schemas.microsoft.com/office/drawing/2014/main" id="{5117254C-20E7-4CEF-AA7F-4B564C0513A8}"/>
              </a:ext>
            </a:extLst>
          </p:cNvPr>
          <p:cNvPicPr>
            <a:picLocks noChangeAspect="1"/>
          </p:cNvPicPr>
          <p:nvPr/>
        </p:nvPicPr>
        <p:blipFill rotWithShape="1">
          <a:blip r:embed="rId4"/>
          <a:srcRect b="10758"/>
          <a:stretch/>
        </p:blipFill>
        <p:spPr>
          <a:xfrm>
            <a:off x="876300" y="2814884"/>
            <a:ext cx="7391400" cy="39413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53FBBD8C-F2F1-4BDE-9EC5-DB38BA53A0A7}" type="slidenum">
              <a:rPr lang="en-US" sz="1200">
                <a:solidFill>
                  <a:schemeClr val="tx2"/>
                </a:solidFill>
              </a:rPr>
              <a:pPr algn="r">
                <a:spcBef>
                  <a:spcPct val="50000"/>
                </a:spcBef>
              </a:pPr>
              <a:t>14</a:t>
            </a:fld>
            <a:endParaRPr lang="en-US" sz="1200">
              <a:solidFill>
                <a:schemeClr val="tx2"/>
              </a:solidFill>
            </a:endParaRPr>
          </a:p>
        </p:txBody>
      </p:sp>
      <p:sp>
        <p:nvSpPr>
          <p:cNvPr id="7172" name="Text Box 4"/>
          <p:cNvSpPr txBox="1">
            <a:spLocks noChangeArrowheads="1"/>
          </p:cNvSpPr>
          <p:nvPr/>
        </p:nvSpPr>
        <p:spPr bwMode="auto">
          <a:xfrm>
            <a:off x="685800" y="2133600"/>
            <a:ext cx="7239000" cy="3939540"/>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ctr">
              <a:spcBef>
                <a:spcPct val="50000"/>
              </a:spcBef>
            </a:pPr>
            <a:r>
              <a:rPr lang="en-US" sz="3200" b="1" dirty="0">
                <a:solidFill>
                  <a:schemeClr val="bg1"/>
                </a:solidFill>
              </a:rPr>
              <a:t>Why Our Team is Suited for GC/CM</a:t>
            </a:r>
          </a:p>
          <a:p>
            <a:pPr algn="ctr">
              <a:spcBef>
                <a:spcPct val="50000"/>
              </a:spcBef>
            </a:pPr>
            <a:r>
              <a:rPr lang="en-US" sz="2800" dirty="0">
                <a:solidFill>
                  <a:schemeClr val="bg1"/>
                </a:solidFill>
              </a:rPr>
              <a:t>Successful Experienced Team</a:t>
            </a:r>
          </a:p>
          <a:p>
            <a:pPr>
              <a:spcBef>
                <a:spcPct val="50000"/>
              </a:spcBef>
            </a:pPr>
            <a:endParaRPr lang="en-US" sz="2400" b="1" dirty="0">
              <a:solidFill>
                <a:schemeClr val="bg1"/>
              </a:solidFill>
            </a:endParaRPr>
          </a:p>
          <a:p>
            <a:pPr>
              <a:spcBef>
                <a:spcPct val="50000"/>
              </a:spcBef>
            </a:pPr>
            <a:endParaRPr lang="en-US" sz="2400" b="1" dirty="0">
              <a:solidFill>
                <a:schemeClr val="bg1"/>
              </a:solidFill>
            </a:endParaRPr>
          </a:p>
          <a:p>
            <a:pPr>
              <a:spcBef>
                <a:spcPct val="50000"/>
              </a:spcBef>
            </a:pPr>
            <a:endParaRPr lang="en-US" sz="2400" b="1" dirty="0">
              <a:solidFill>
                <a:schemeClr val="bg1"/>
              </a:solidFill>
            </a:endParaRPr>
          </a:p>
          <a:p>
            <a:pPr>
              <a:spcBef>
                <a:spcPct val="50000"/>
              </a:spcBef>
            </a:pPr>
            <a:endParaRPr lang="en-US" sz="2400" b="1" dirty="0">
              <a:solidFill>
                <a:schemeClr val="bg1"/>
              </a:solidFill>
            </a:endParaRPr>
          </a:p>
        </p:txBody>
      </p:sp>
      <p:pic>
        <p:nvPicPr>
          <p:cNvPr id="5" name="Picture 4">
            <a:extLst>
              <a:ext uri="{FF2B5EF4-FFF2-40B4-BE49-F238E27FC236}">
                <a16:creationId xmlns:a16="http://schemas.microsoft.com/office/drawing/2014/main" id="{AABD8DDD-EF14-4A94-B636-041A6A88D9FF}"/>
              </a:ext>
            </a:extLst>
          </p:cNvPr>
          <p:cNvPicPr>
            <a:picLocks noChangeAspect="1"/>
          </p:cNvPicPr>
          <p:nvPr/>
        </p:nvPicPr>
        <p:blipFill>
          <a:blip r:embed="rId3"/>
          <a:stretch>
            <a:fillRect/>
          </a:stretch>
        </p:blipFill>
        <p:spPr>
          <a:xfrm>
            <a:off x="6553200" y="439288"/>
            <a:ext cx="2325756" cy="74851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ECB55661-17AF-4B28-B2ED-334428745E36}" type="slidenum">
              <a:rPr lang="en-US" sz="1200">
                <a:solidFill>
                  <a:schemeClr val="tx2"/>
                </a:solidFill>
              </a:rPr>
              <a:pPr algn="r">
                <a:spcBef>
                  <a:spcPct val="50000"/>
                </a:spcBef>
              </a:pPr>
              <a:t>15</a:t>
            </a:fld>
            <a:endParaRPr lang="en-US" sz="1200">
              <a:solidFill>
                <a:schemeClr val="tx2"/>
              </a:solidFill>
            </a:endParaRPr>
          </a:p>
        </p:txBody>
      </p:sp>
      <p:pic>
        <p:nvPicPr>
          <p:cNvPr id="8" name="Picture 7">
            <a:extLst>
              <a:ext uri="{FF2B5EF4-FFF2-40B4-BE49-F238E27FC236}">
                <a16:creationId xmlns:a16="http://schemas.microsoft.com/office/drawing/2014/main" id="{01AA3C5E-19D9-4DA9-BF58-0D5AE0E13D0A}"/>
              </a:ext>
            </a:extLst>
          </p:cNvPr>
          <p:cNvPicPr>
            <a:picLocks noChangeAspect="1"/>
          </p:cNvPicPr>
          <p:nvPr/>
        </p:nvPicPr>
        <p:blipFill>
          <a:blip r:embed="rId3"/>
          <a:stretch>
            <a:fillRect/>
          </a:stretch>
        </p:blipFill>
        <p:spPr>
          <a:xfrm>
            <a:off x="6553200" y="439288"/>
            <a:ext cx="2325756" cy="748519"/>
          </a:xfrm>
          <a:prstGeom prst="rect">
            <a:avLst/>
          </a:prstGeom>
        </p:spPr>
      </p:pic>
      <p:sp>
        <p:nvSpPr>
          <p:cNvPr id="9" name="Rectangle 3">
            <a:extLst>
              <a:ext uri="{FF2B5EF4-FFF2-40B4-BE49-F238E27FC236}">
                <a16:creationId xmlns:a16="http://schemas.microsoft.com/office/drawing/2014/main" id="{6D9E7AD3-AE9C-4D27-9DDE-374FE9411391}"/>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t>Project Team</a:t>
            </a:r>
          </a:p>
        </p:txBody>
      </p:sp>
      <p:pic>
        <p:nvPicPr>
          <p:cNvPr id="2" name="Picture 1">
            <a:extLst>
              <a:ext uri="{FF2B5EF4-FFF2-40B4-BE49-F238E27FC236}">
                <a16:creationId xmlns:a16="http://schemas.microsoft.com/office/drawing/2014/main" id="{09807F01-416D-4E8C-B0B8-B35408AC18CF}"/>
              </a:ext>
            </a:extLst>
          </p:cNvPr>
          <p:cNvPicPr>
            <a:picLocks noChangeAspect="1"/>
          </p:cNvPicPr>
          <p:nvPr/>
        </p:nvPicPr>
        <p:blipFill>
          <a:blip r:embed="rId4"/>
          <a:stretch>
            <a:fillRect/>
          </a:stretch>
        </p:blipFill>
        <p:spPr>
          <a:xfrm>
            <a:off x="2057400" y="1447800"/>
            <a:ext cx="5181600" cy="527647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C30664-48AC-45EC-BD9C-2654C951F115}"/>
              </a:ext>
            </a:extLst>
          </p:cNvPr>
          <p:cNvPicPr>
            <a:picLocks noChangeAspect="1"/>
          </p:cNvPicPr>
          <p:nvPr/>
        </p:nvPicPr>
        <p:blipFill>
          <a:blip r:embed="rId3"/>
          <a:stretch>
            <a:fillRect/>
          </a:stretch>
        </p:blipFill>
        <p:spPr>
          <a:xfrm>
            <a:off x="6553200" y="439288"/>
            <a:ext cx="2325756" cy="748519"/>
          </a:xfrm>
          <a:prstGeom prst="rect">
            <a:avLst/>
          </a:prstGeom>
        </p:spPr>
      </p:pic>
      <p:sp>
        <p:nvSpPr>
          <p:cNvPr id="8" name="Rectangle 3">
            <a:extLst>
              <a:ext uri="{FF2B5EF4-FFF2-40B4-BE49-F238E27FC236}">
                <a16:creationId xmlns:a16="http://schemas.microsoft.com/office/drawing/2014/main" id="{78DD931A-FBED-411F-A853-92432CC43955}"/>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latin typeface="Verdana" pitchFamily="34" charset="0"/>
              </a:rPr>
              <a:t>PSD Experience</a:t>
            </a:r>
            <a:endParaRPr lang="en-US" sz="2800" kern="0" dirty="0"/>
          </a:p>
        </p:txBody>
      </p:sp>
      <p:pic>
        <p:nvPicPr>
          <p:cNvPr id="5" name="Picture 4">
            <a:extLst>
              <a:ext uri="{FF2B5EF4-FFF2-40B4-BE49-F238E27FC236}">
                <a16:creationId xmlns:a16="http://schemas.microsoft.com/office/drawing/2014/main" id="{05311EC0-AE55-4B90-8B79-E96BC18A751F}"/>
              </a:ext>
            </a:extLst>
          </p:cNvPr>
          <p:cNvPicPr>
            <a:picLocks noChangeAspect="1"/>
          </p:cNvPicPr>
          <p:nvPr/>
        </p:nvPicPr>
        <p:blipFill>
          <a:blip r:embed="rId4"/>
          <a:stretch>
            <a:fillRect/>
          </a:stretch>
        </p:blipFill>
        <p:spPr>
          <a:xfrm>
            <a:off x="3883794" y="1447800"/>
            <a:ext cx="4307853" cy="5238730"/>
          </a:xfrm>
          <a:prstGeom prst="rect">
            <a:avLst/>
          </a:prstGeom>
        </p:spPr>
      </p:pic>
      <p:sp>
        <p:nvSpPr>
          <p:cNvPr id="11" name="TextBox 10">
            <a:extLst>
              <a:ext uri="{FF2B5EF4-FFF2-40B4-BE49-F238E27FC236}">
                <a16:creationId xmlns:a16="http://schemas.microsoft.com/office/drawing/2014/main" id="{74C9A074-B2CB-40D2-8615-2F5DFCD3C82D}"/>
              </a:ext>
            </a:extLst>
          </p:cNvPr>
          <p:cNvSpPr txBox="1"/>
          <p:nvPr/>
        </p:nvSpPr>
        <p:spPr>
          <a:xfrm>
            <a:off x="-7223" y="1676400"/>
            <a:ext cx="3657600" cy="5970865"/>
          </a:xfrm>
          <a:prstGeom prst="rect">
            <a:avLst/>
          </a:prstGeom>
          <a:noFill/>
        </p:spPr>
        <p:txBody>
          <a:bodyPr wrap="square" rtlCol="0">
            <a:spAutoFit/>
          </a:bodyPr>
          <a:lstStyle/>
          <a:p>
            <a:pPr lvl="1">
              <a:spcBef>
                <a:spcPts val="0"/>
              </a:spcBef>
              <a:buFont typeface="Arial" pitchFamily="34" charset="0"/>
              <a:buChar char="•"/>
            </a:pPr>
            <a:r>
              <a:rPr lang="en-US" sz="2000" dirty="0">
                <a:solidFill>
                  <a:schemeClr val="accent3"/>
                </a:solidFill>
              </a:rPr>
              <a:t> Significant Capital Experience</a:t>
            </a:r>
          </a:p>
          <a:p>
            <a:pPr lvl="1">
              <a:spcBef>
                <a:spcPts val="0"/>
              </a:spcBef>
            </a:pPr>
            <a:endParaRPr lang="en-US" sz="2000" dirty="0">
              <a:solidFill>
                <a:schemeClr val="accent3"/>
              </a:solidFill>
            </a:endParaRPr>
          </a:p>
          <a:p>
            <a:pPr lvl="1">
              <a:spcBef>
                <a:spcPts val="0"/>
              </a:spcBef>
              <a:buFont typeface="Arial" pitchFamily="34" charset="0"/>
              <a:buChar char="•"/>
            </a:pPr>
            <a:r>
              <a:rPr lang="en-US" sz="2000" dirty="0">
                <a:solidFill>
                  <a:schemeClr val="accent3"/>
                </a:solidFill>
              </a:rPr>
              <a:t> $677M of Capital Experience in last 14years</a:t>
            </a:r>
          </a:p>
          <a:p>
            <a:pPr lvl="1">
              <a:spcBef>
                <a:spcPts val="0"/>
              </a:spcBef>
            </a:pPr>
            <a:endParaRPr lang="en-US" sz="2000" dirty="0">
              <a:solidFill>
                <a:schemeClr val="accent3"/>
              </a:solidFill>
            </a:endParaRPr>
          </a:p>
          <a:p>
            <a:pPr lvl="1">
              <a:spcBef>
                <a:spcPts val="0"/>
              </a:spcBef>
              <a:buFont typeface="Arial" pitchFamily="34" charset="0"/>
              <a:buChar char="•"/>
            </a:pPr>
            <a:r>
              <a:rPr lang="en-US" sz="2000" dirty="0">
                <a:solidFill>
                  <a:schemeClr val="accent3"/>
                </a:solidFill>
              </a:rPr>
              <a:t> Motivated to pursue Alternative procurement contracting</a:t>
            </a:r>
          </a:p>
          <a:p>
            <a:pPr lvl="1">
              <a:spcBef>
                <a:spcPts val="0"/>
              </a:spcBef>
            </a:pPr>
            <a:endParaRPr lang="en-US" sz="2000" dirty="0">
              <a:solidFill>
                <a:schemeClr val="accent3"/>
              </a:solidFill>
            </a:endParaRPr>
          </a:p>
          <a:p>
            <a:pPr lvl="1">
              <a:spcBef>
                <a:spcPts val="0"/>
              </a:spcBef>
              <a:buFont typeface="Arial" pitchFamily="34" charset="0"/>
              <a:buChar char="•"/>
            </a:pPr>
            <a:r>
              <a:rPr lang="en-US" sz="2000" dirty="0">
                <a:solidFill>
                  <a:schemeClr val="accent3"/>
                </a:solidFill>
              </a:rPr>
              <a:t> Proactively seeking GC/CM Advisor with regional expertise</a:t>
            </a:r>
          </a:p>
          <a:p>
            <a:pPr lvl="1">
              <a:spcBef>
                <a:spcPts val="1200"/>
              </a:spcBef>
              <a:buFont typeface="Arial" pitchFamily="34" charset="0"/>
              <a:buChar char="•"/>
            </a:pPr>
            <a:endParaRPr lang="en-US" dirty="0">
              <a:solidFill>
                <a:schemeClr val="accent3"/>
              </a:solidFill>
            </a:endParaRPr>
          </a:p>
          <a:p>
            <a:pPr>
              <a:buFont typeface="Arial" pitchFamily="34" charset="0"/>
              <a:buChar char="•"/>
            </a:pPr>
            <a:endParaRPr lang="en-US" dirty="0">
              <a:solidFill>
                <a:schemeClr val="accent3"/>
              </a:solidFill>
            </a:endParaRPr>
          </a:p>
          <a:p>
            <a:pPr>
              <a:buFont typeface="Arial" pitchFamily="34" charset="0"/>
              <a:buChar char="•"/>
            </a:pPr>
            <a:endParaRPr lang="en-US" dirty="0"/>
          </a:p>
          <a:p>
            <a:pPr>
              <a:buFont typeface="Arial" pitchFamily="34" charset="0"/>
              <a:buChar char="•"/>
            </a:pPr>
            <a:endParaRPr lang="en-US" dirty="0"/>
          </a:p>
        </p:txBody>
      </p:sp>
    </p:spTree>
    <p:extLst>
      <p:ext uri="{BB962C8B-B14F-4D97-AF65-F5344CB8AC3E}">
        <p14:creationId xmlns:p14="http://schemas.microsoft.com/office/powerpoint/2010/main" val="32964487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9C30664-48AC-45EC-BD9C-2654C951F115}"/>
              </a:ext>
            </a:extLst>
          </p:cNvPr>
          <p:cNvPicPr>
            <a:picLocks noChangeAspect="1"/>
          </p:cNvPicPr>
          <p:nvPr/>
        </p:nvPicPr>
        <p:blipFill>
          <a:blip r:embed="rId3"/>
          <a:stretch>
            <a:fillRect/>
          </a:stretch>
        </p:blipFill>
        <p:spPr>
          <a:xfrm>
            <a:off x="6553200" y="439288"/>
            <a:ext cx="2325756" cy="748519"/>
          </a:xfrm>
          <a:prstGeom prst="rect">
            <a:avLst/>
          </a:prstGeom>
        </p:spPr>
      </p:pic>
      <p:sp>
        <p:nvSpPr>
          <p:cNvPr id="8" name="Rectangle 3">
            <a:extLst>
              <a:ext uri="{FF2B5EF4-FFF2-40B4-BE49-F238E27FC236}">
                <a16:creationId xmlns:a16="http://schemas.microsoft.com/office/drawing/2014/main" id="{78DD931A-FBED-411F-A853-92432CC43955}"/>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latin typeface="Verdana" pitchFamily="34" charset="0"/>
              </a:rPr>
              <a:t>CBRE </a:t>
            </a:r>
            <a:r>
              <a:rPr lang="en-US" sz="2800" kern="0" dirty="0" err="1">
                <a:latin typeface="Verdana" pitchFamily="34" charset="0"/>
              </a:rPr>
              <a:t>Heery</a:t>
            </a:r>
            <a:r>
              <a:rPr lang="en-US" sz="2800" kern="0" dirty="0">
                <a:latin typeface="Verdana" pitchFamily="34" charset="0"/>
              </a:rPr>
              <a:t> Experience</a:t>
            </a:r>
            <a:endParaRPr lang="en-US" sz="2800" kern="0" dirty="0"/>
          </a:p>
        </p:txBody>
      </p:sp>
      <p:pic>
        <p:nvPicPr>
          <p:cNvPr id="2" name="Picture 1">
            <a:extLst>
              <a:ext uri="{FF2B5EF4-FFF2-40B4-BE49-F238E27FC236}">
                <a16:creationId xmlns:a16="http://schemas.microsoft.com/office/drawing/2014/main" id="{89FA5F7D-41EA-4AB1-B44D-E9A4B6D25A57}"/>
              </a:ext>
            </a:extLst>
          </p:cNvPr>
          <p:cNvPicPr>
            <a:picLocks noChangeAspect="1"/>
          </p:cNvPicPr>
          <p:nvPr/>
        </p:nvPicPr>
        <p:blipFill>
          <a:blip r:embed="rId4"/>
          <a:stretch>
            <a:fillRect/>
          </a:stretch>
        </p:blipFill>
        <p:spPr>
          <a:xfrm>
            <a:off x="1006078" y="1528313"/>
            <a:ext cx="7131844" cy="5107597"/>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76227F37-8D99-4933-8E01-8C2D0A948DB4}" type="slidenum">
              <a:rPr lang="en-US" sz="1200">
                <a:solidFill>
                  <a:schemeClr val="tx2"/>
                </a:solidFill>
              </a:rPr>
              <a:pPr algn="r">
                <a:spcBef>
                  <a:spcPct val="50000"/>
                </a:spcBef>
              </a:pPr>
              <a:t>18</a:t>
            </a:fld>
            <a:endParaRPr lang="en-US" sz="1200">
              <a:solidFill>
                <a:schemeClr val="tx2"/>
              </a:solidFill>
            </a:endParaRPr>
          </a:p>
        </p:txBody>
      </p:sp>
      <p:sp>
        <p:nvSpPr>
          <p:cNvPr id="13317" name="Text Box 5"/>
          <p:cNvSpPr txBox="1">
            <a:spLocks noChangeArrowheads="1"/>
          </p:cNvSpPr>
          <p:nvPr/>
        </p:nvSpPr>
        <p:spPr bwMode="auto">
          <a:xfrm>
            <a:off x="685800" y="1676400"/>
            <a:ext cx="8001000" cy="4678204"/>
          </a:xfrm>
          <a:prstGeom prst="rect">
            <a:avLst/>
          </a:prstGeom>
          <a:noFill/>
          <a:ln w="9525">
            <a:noFill/>
            <a:miter lim="800000"/>
            <a:headEnd/>
            <a:tailEnd/>
          </a:ln>
        </p:spPr>
        <p:txBody>
          <a:bodyPr wrap="square">
            <a:spAutoFit/>
          </a:bodyPr>
          <a:lstStyle/>
          <a:p>
            <a:pPr>
              <a:spcBef>
                <a:spcPts val="0"/>
              </a:spcBef>
            </a:pPr>
            <a:r>
              <a:rPr lang="en-US" sz="2000" b="1" dirty="0">
                <a:solidFill>
                  <a:schemeClr val="bg1"/>
                </a:solidFill>
              </a:rPr>
              <a:t>Mario Casello, </a:t>
            </a:r>
            <a:r>
              <a:rPr lang="en-US" sz="2000" dirty="0">
                <a:solidFill>
                  <a:schemeClr val="bg1"/>
                </a:solidFill>
              </a:rPr>
              <a:t>Puyallup School District </a:t>
            </a:r>
          </a:p>
          <a:p>
            <a:pPr>
              <a:spcBef>
                <a:spcPts val="0"/>
              </a:spcBef>
            </a:pPr>
            <a:r>
              <a:rPr lang="en-US" sz="2000" dirty="0">
                <a:solidFill>
                  <a:schemeClr val="bg1"/>
                </a:solidFill>
              </a:rPr>
              <a:t>	</a:t>
            </a:r>
            <a:r>
              <a:rPr lang="en-US" sz="1600" dirty="0">
                <a:solidFill>
                  <a:schemeClr val="bg1"/>
                </a:solidFill>
              </a:rPr>
              <a:t>Chief Operating Officer, Oversight of 2015 Bond</a:t>
            </a:r>
          </a:p>
          <a:p>
            <a:pPr>
              <a:spcBef>
                <a:spcPts val="0"/>
              </a:spcBef>
            </a:pPr>
            <a:r>
              <a:rPr lang="en-US" sz="1600" dirty="0">
                <a:solidFill>
                  <a:schemeClr val="bg1"/>
                </a:solidFill>
              </a:rPr>
              <a:t>	Over 20 Years in K-12 Education</a:t>
            </a:r>
          </a:p>
          <a:p>
            <a:pPr>
              <a:spcBef>
                <a:spcPts val="0"/>
              </a:spcBef>
            </a:pPr>
            <a:endParaRPr lang="en-US" sz="1400" dirty="0">
              <a:solidFill>
                <a:schemeClr val="bg1"/>
              </a:solidFill>
            </a:endParaRPr>
          </a:p>
          <a:p>
            <a:pPr>
              <a:spcBef>
                <a:spcPts val="0"/>
              </a:spcBef>
            </a:pPr>
            <a:r>
              <a:rPr lang="en-US" sz="2000" b="1" dirty="0">
                <a:solidFill>
                  <a:schemeClr val="bg1"/>
                </a:solidFill>
              </a:rPr>
              <a:t>Gary Frentress</a:t>
            </a:r>
            <a:r>
              <a:rPr lang="en-US" sz="2000" dirty="0">
                <a:solidFill>
                  <a:schemeClr val="bg1"/>
                </a:solidFill>
              </a:rPr>
              <a:t>, Puyallup School District (20%)	        		</a:t>
            </a:r>
            <a:r>
              <a:rPr lang="en-US" sz="1600" dirty="0">
                <a:solidFill>
                  <a:schemeClr val="bg1"/>
                </a:solidFill>
              </a:rPr>
              <a:t>Executive Director of Capital Projects 	        		</a:t>
            </a:r>
          </a:p>
          <a:p>
            <a:pPr>
              <a:spcBef>
                <a:spcPts val="0"/>
              </a:spcBef>
            </a:pPr>
            <a:r>
              <a:rPr lang="en-US" sz="1600" dirty="0">
                <a:solidFill>
                  <a:schemeClr val="bg1"/>
                </a:solidFill>
              </a:rPr>
              <a:t>	Over 35 Years of industry experience – Significant Capital 	Experience, Oversight of 2004, 2014, 2015 Bonds and Levy</a:t>
            </a:r>
          </a:p>
          <a:p>
            <a:pPr>
              <a:spcBef>
                <a:spcPts val="0"/>
              </a:spcBef>
            </a:pPr>
            <a:endParaRPr lang="en-US" sz="1600" dirty="0">
              <a:solidFill>
                <a:schemeClr val="bg1"/>
              </a:solidFill>
            </a:endParaRPr>
          </a:p>
          <a:p>
            <a:pPr>
              <a:spcBef>
                <a:spcPts val="0"/>
              </a:spcBef>
            </a:pPr>
            <a:r>
              <a:rPr lang="en-US" sz="2000" b="1" dirty="0">
                <a:solidFill>
                  <a:schemeClr val="bg1"/>
                </a:solidFill>
              </a:rPr>
              <a:t>Mike Meadows</a:t>
            </a:r>
            <a:r>
              <a:rPr lang="en-US" sz="2000" dirty="0">
                <a:solidFill>
                  <a:schemeClr val="bg1"/>
                </a:solidFill>
              </a:rPr>
              <a:t>, Puyallup School District (100%)	        </a:t>
            </a:r>
            <a:endParaRPr lang="en-US" sz="2800" dirty="0">
              <a:solidFill>
                <a:schemeClr val="bg1"/>
              </a:solidFill>
            </a:endParaRPr>
          </a:p>
          <a:p>
            <a:pPr>
              <a:spcBef>
                <a:spcPts val="0"/>
              </a:spcBef>
            </a:pPr>
            <a:r>
              <a:rPr lang="en-US" sz="1600" dirty="0">
                <a:solidFill>
                  <a:schemeClr val="bg1"/>
                </a:solidFill>
              </a:rPr>
              <a:t>             Director	of Construction      		</a:t>
            </a:r>
          </a:p>
          <a:p>
            <a:pPr>
              <a:spcBef>
                <a:spcPts val="0"/>
              </a:spcBef>
            </a:pPr>
            <a:r>
              <a:rPr lang="en-US" sz="1600" dirty="0">
                <a:solidFill>
                  <a:schemeClr val="bg1"/>
                </a:solidFill>
              </a:rPr>
              <a:t>	35 Years of industry experience – three GC/CM and four D/B</a:t>
            </a:r>
          </a:p>
          <a:p>
            <a:pPr>
              <a:spcBef>
                <a:spcPts val="0"/>
              </a:spcBef>
            </a:pPr>
            <a:endParaRPr lang="en-US" sz="1600" b="1" dirty="0">
              <a:solidFill>
                <a:schemeClr val="bg1"/>
              </a:solidFill>
            </a:endParaRPr>
          </a:p>
          <a:p>
            <a:pPr>
              <a:spcBef>
                <a:spcPts val="0"/>
              </a:spcBef>
            </a:pPr>
            <a:r>
              <a:rPr lang="en-US" sz="2000" b="1" dirty="0" err="1">
                <a:solidFill>
                  <a:schemeClr val="bg1"/>
                </a:solidFill>
              </a:rPr>
              <a:t>Graehm</a:t>
            </a:r>
            <a:r>
              <a:rPr lang="en-US" sz="2000" b="1" dirty="0">
                <a:solidFill>
                  <a:schemeClr val="bg1"/>
                </a:solidFill>
              </a:rPr>
              <a:t> Wallace</a:t>
            </a:r>
            <a:r>
              <a:rPr lang="en-US" sz="2000" dirty="0">
                <a:solidFill>
                  <a:schemeClr val="bg1"/>
                </a:solidFill>
              </a:rPr>
              <a:t>, Perkins </a:t>
            </a:r>
            <a:r>
              <a:rPr lang="en-US" sz="2000" dirty="0" err="1">
                <a:solidFill>
                  <a:schemeClr val="bg1"/>
                </a:solidFill>
              </a:rPr>
              <a:t>Coie</a:t>
            </a:r>
            <a:r>
              <a:rPr lang="en-US" sz="2000" dirty="0">
                <a:solidFill>
                  <a:schemeClr val="bg1"/>
                </a:solidFill>
              </a:rPr>
              <a:t> LLP. </a:t>
            </a:r>
            <a:r>
              <a:rPr lang="en-US" sz="1600" dirty="0">
                <a:solidFill>
                  <a:schemeClr val="bg1"/>
                </a:solidFill>
              </a:rPr>
              <a:t>(as needed)</a:t>
            </a:r>
          </a:p>
          <a:p>
            <a:pPr>
              <a:spcBef>
                <a:spcPts val="0"/>
              </a:spcBef>
            </a:pPr>
            <a:r>
              <a:rPr lang="en-US" sz="2000" dirty="0">
                <a:solidFill>
                  <a:schemeClr val="bg1"/>
                </a:solidFill>
              </a:rPr>
              <a:t>	Partner, </a:t>
            </a:r>
            <a:r>
              <a:rPr lang="en-US" sz="1600" dirty="0">
                <a:solidFill>
                  <a:schemeClr val="bg1"/>
                </a:solidFill>
              </a:rPr>
              <a:t>District General Counsel</a:t>
            </a:r>
          </a:p>
          <a:p>
            <a:pPr>
              <a:spcBef>
                <a:spcPts val="0"/>
              </a:spcBef>
            </a:pPr>
            <a:r>
              <a:rPr lang="en-US" sz="1600" dirty="0">
                <a:solidFill>
                  <a:schemeClr val="bg1"/>
                </a:solidFill>
              </a:rPr>
              <a:t>	Over 22 years of construction legal representation, over 100 public 	agencies served	</a:t>
            </a:r>
          </a:p>
        </p:txBody>
      </p:sp>
      <p:pic>
        <p:nvPicPr>
          <p:cNvPr id="9" name="Picture 8">
            <a:extLst>
              <a:ext uri="{FF2B5EF4-FFF2-40B4-BE49-F238E27FC236}">
                <a16:creationId xmlns:a16="http://schemas.microsoft.com/office/drawing/2014/main" id="{C0B3A401-A493-415B-97F3-35D550884A99}"/>
              </a:ext>
            </a:extLst>
          </p:cNvPr>
          <p:cNvPicPr>
            <a:picLocks noChangeAspect="1"/>
          </p:cNvPicPr>
          <p:nvPr/>
        </p:nvPicPr>
        <p:blipFill>
          <a:blip r:embed="rId3"/>
          <a:stretch>
            <a:fillRect/>
          </a:stretch>
        </p:blipFill>
        <p:spPr>
          <a:xfrm>
            <a:off x="6553200" y="439288"/>
            <a:ext cx="2325756" cy="748519"/>
          </a:xfrm>
          <a:prstGeom prst="rect">
            <a:avLst/>
          </a:prstGeom>
        </p:spPr>
      </p:pic>
      <p:sp>
        <p:nvSpPr>
          <p:cNvPr id="10" name="Rectangle 3">
            <a:extLst>
              <a:ext uri="{FF2B5EF4-FFF2-40B4-BE49-F238E27FC236}">
                <a16:creationId xmlns:a16="http://schemas.microsoft.com/office/drawing/2014/main" id="{2A1FF6AD-A038-45DC-AB99-E942D8AEAB8A}"/>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t>Team Qualifications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76227F37-8D99-4933-8E01-8C2D0A948DB4}" type="slidenum">
              <a:rPr lang="en-US" sz="1200">
                <a:solidFill>
                  <a:schemeClr val="tx2"/>
                </a:solidFill>
              </a:rPr>
              <a:pPr algn="r">
                <a:spcBef>
                  <a:spcPct val="50000"/>
                </a:spcBef>
              </a:pPr>
              <a:t>19</a:t>
            </a:fld>
            <a:endParaRPr lang="en-US" sz="1200">
              <a:solidFill>
                <a:schemeClr val="tx2"/>
              </a:solidFill>
            </a:endParaRPr>
          </a:p>
        </p:txBody>
      </p:sp>
      <p:sp>
        <p:nvSpPr>
          <p:cNvPr id="13317" name="Text Box 5"/>
          <p:cNvSpPr txBox="1">
            <a:spLocks noChangeArrowheads="1"/>
          </p:cNvSpPr>
          <p:nvPr/>
        </p:nvSpPr>
        <p:spPr bwMode="auto">
          <a:xfrm>
            <a:off x="533400" y="1828800"/>
            <a:ext cx="7772400" cy="8648521"/>
          </a:xfrm>
          <a:prstGeom prst="rect">
            <a:avLst/>
          </a:prstGeom>
          <a:noFill/>
          <a:ln w="9525">
            <a:noFill/>
            <a:miter lim="800000"/>
            <a:headEnd/>
            <a:tailEnd/>
          </a:ln>
        </p:spPr>
        <p:txBody>
          <a:bodyPr wrap="square">
            <a:spAutoFit/>
          </a:bodyPr>
          <a:lstStyle/>
          <a:p>
            <a:pPr>
              <a:spcBef>
                <a:spcPct val="50000"/>
              </a:spcBef>
            </a:pPr>
            <a:r>
              <a:rPr lang="en-US" sz="2400" b="1" dirty="0">
                <a:solidFill>
                  <a:schemeClr val="bg1"/>
                </a:solidFill>
              </a:rPr>
              <a:t>Mike Meadows</a:t>
            </a:r>
            <a:r>
              <a:rPr lang="en-US" sz="2000" dirty="0">
                <a:solidFill>
                  <a:schemeClr val="bg1"/>
                </a:solidFill>
              </a:rPr>
              <a:t>, Puyallup School District 			</a:t>
            </a:r>
            <a:r>
              <a:rPr lang="en-US" sz="1600" dirty="0">
                <a:solidFill>
                  <a:schemeClr val="bg1"/>
                </a:solidFill>
              </a:rPr>
              <a:t>Director of Construction	        		</a:t>
            </a:r>
          </a:p>
          <a:p>
            <a:pPr>
              <a:spcBef>
                <a:spcPts val="1200"/>
              </a:spcBef>
            </a:pPr>
            <a:r>
              <a:rPr lang="en-US" dirty="0">
                <a:solidFill>
                  <a:schemeClr val="bg1"/>
                </a:solidFill>
              </a:rPr>
              <a:t>Over 35 Years of industry experience</a:t>
            </a:r>
          </a:p>
          <a:p>
            <a:pPr>
              <a:spcBef>
                <a:spcPts val="1200"/>
              </a:spcBef>
            </a:pPr>
            <a:r>
              <a:rPr lang="en-US" dirty="0">
                <a:solidFill>
                  <a:schemeClr val="bg1"/>
                </a:solidFill>
              </a:rPr>
              <a:t>GC/CM project experience</a:t>
            </a:r>
            <a:br>
              <a:rPr lang="en-US" dirty="0">
                <a:solidFill>
                  <a:schemeClr val="bg1"/>
                </a:solidFill>
              </a:rPr>
            </a:br>
            <a:endParaRPr lang="en-US" dirty="0">
              <a:solidFill>
                <a:schemeClr val="bg1"/>
              </a:solidFill>
            </a:endParaRPr>
          </a:p>
          <a:p>
            <a:pPr>
              <a:spcBef>
                <a:spcPts val="0"/>
              </a:spcBef>
            </a:pPr>
            <a:r>
              <a:rPr lang="en-US" dirty="0">
                <a:solidFill>
                  <a:schemeClr val="bg1"/>
                </a:solidFill>
              </a:rPr>
              <a:t>	Pierce Transit Maintenance Base</a:t>
            </a:r>
          </a:p>
          <a:p>
            <a:pPr>
              <a:spcBef>
                <a:spcPts val="0"/>
              </a:spcBef>
            </a:pPr>
            <a:r>
              <a:rPr lang="en-US" dirty="0">
                <a:solidFill>
                  <a:schemeClr val="bg1"/>
                </a:solidFill>
              </a:rPr>
              <a:t>	Tacoma Convention Center</a:t>
            </a:r>
          </a:p>
          <a:p>
            <a:pPr>
              <a:spcBef>
                <a:spcPts val="0"/>
              </a:spcBef>
            </a:pPr>
            <a:r>
              <a:rPr lang="en-US" dirty="0">
                <a:solidFill>
                  <a:schemeClr val="bg1"/>
                </a:solidFill>
              </a:rPr>
              <a:t>	Tacoma Dome Station</a:t>
            </a:r>
          </a:p>
          <a:p>
            <a:pPr>
              <a:spcBef>
                <a:spcPts val="0"/>
              </a:spcBef>
            </a:pPr>
            <a:endParaRPr lang="en-US" dirty="0">
              <a:solidFill>
                <a:schemeClr val="bg1"/>
              </a:solidFill>
            </a:endParaRPr>
          </a:p>
          <a:p>
            <a:pPr>
              <a:spcBef>
                <a:spcPts val="0"/>
              </a:spcBef>
            </a:pPr>
            <a:r>
              <a:rPr lang="en-US" dirty="0">
                <a:solidFill>
                  <a:schemeClr val="bg1"/>
                </a:solidFill>
              </a:rPr>
              <a:t>Design / Build</a:t>
            </a:r>
            <a:br>
              <a:rPr lang="en-US" dirty="0">
                <a:solidFill>
                  <a:schemeClr val="bg1"/>
                </a:solidFill>
              </a:rPr>
            </a:br>
            <a:r>
              <a:rPr lang="en-US" dirty="0">
                <a:solidFill>
                  <a:schemeClr val="bg1"/>
                </a:solidFill>
              </a:rPr>
              <a:t>	WPUDA Headquarters	</a:t>
            </a:r>
            <a:br>
              <a:rPr lang="en-US" dirty="0">
                <a:solidFill>
                  <a:schemeClr val="bg1"/>
                </a:solidFill>
              </a:rPr>
            </a:br>
            <a:r>
              <a:rPr lang="en-US" dirty="0">
                <a:solidFill>
                  <a:schemeClr val="bg1"/>
                </a:solidFill>
              </a:rPr>
              <a:t>	Pierce Transit Training Center</a:t>
            </a:r>
          </a:p>
          <a:p>
            <a:pPr>
              <a:spcBef>
                <a:spcPts val="0"/>
              </a:spcBef>
            </a:pPr>
            <a:r>
              <a:rPr lang="en-US" dirty="0">
                <a:solidFill>
                  <a:schemeClr val="bg1"/>
                </a:solidFill>
              </a:rPr>
              <a:t>	South Hill Mall Transit Center</a:t>
            </a:r>
          </a:p>
          <a:p>
            <a:pPr>
              <a:spcBef>
                <a:spcPts val="0"/>
              </a:spcBef>
            </a:pPr>
            <a:r>
              <a:rPr lang="en-US" dirty="0">
                <a:solidFill>
                  <a:schemeClr val="bg1"/>
                </a:solidFill>
              </a:rPr>
              <a:t>	Bonney Lake Transit Center</a:t>
            </a:r>
          </a:p>
          <a:p>
            <a:pPr>
              <a:spcBef>
                <a:spcPts val="0"/>
              </a:spcBef>
            </a:pPr>
            <a:r>
              <a:rPr lang="en-US" dirty="0">
                <a:solidFill>
                  <a:schemeClr val="bg1"/>
                </a:solidFill>
              </a:rPr>
              <a:t>	</a:t>
            </a:r>
          </a:p>
          <a:p>
            <a:pPr>
              <a:spcBef>
                <a:spcPts val="0"/>
              </a:spcBef>
            </a:pPr>
            <a:endParaRPr lang="en-US" dirty="0">
              <a:solidFill>
                <a:schemeClr val="bg1"/>
              </a:solidFill>
            </a:endParaRPr>
          </a:p>
          <a:p>
            <a:pPr>
              <a:spcBef>
                <a:spcPts val="0"/>
              </a:spcBef>
            </a:pPr>
            <a:endParaRPr lang="en-US" dirty="0">
              <a:solidFill>
                <a:schemeClr val="bg1"/>
              </a:solidFill>
            </a:endParaRPr>
          </a:p>
          <a:p>
            <a:pPr>
              <a:spcBef>
                <a:spcPts val="0"/>
              </a:spcBef>
            </a:pPr>
            <a:endParaRPr lang="en-US" sz="1600" dirty="0">
              <a:solidFill>
                <a:schemeClr val="bg1"/>
              </a:solidFill>
            </a:endParaRPr>
          </a:p>
          <a:p>
            <a:pPr>
              <a:spcBef>
                <a:spcPts val="0"/>
              </a:spcBef>
            </a:pPr>
            <a:r>
              <a:rPr lang="en-US" sz="1600" dirty="0">
                <a:solidFill>
                  <a:schemeClr val="bg1"/>
                </a:solidFill>
              </a:rPr>
              <a:t>	</a:t>
            </a:r>
          </a:p>
          <a:p>
            <a:pPr>
              <a:spcBef>
                <a:spcPct val="50000"/>
              </a:spcBef>
            </a:pPr>
            <a:r>
              <a:rPr lang="en-US" sz="1600" dirty="0">
                <a:solidFill>
                  <a:schemeClr val="bg1"/>
                </a:solidFill>
              </a:rPr>
              <a:t>	</a:t>
            </a:r>
            <a:br>
              <a:rPr lang="en-US" sz="1600" dirty="0">
                <a:solidFill>
                  <a:schemeClr val="bg1"/>
                </a:solidFill>
              </a:rPr>
            </a:br>
            <a:r>
              <a:rPr lang="en-US" sz="1600" dirty="0">
                <a:solidFill>
                  <a:schemeClr val="bg1"/>
                </a:solidFill>
              </a:rPr>
              <a:t>	</a:t>
            </a:r>
          </a:p>
          <a:p>
            <a:pPr>
              <a:spcBef>
                <a:spcPct val="50000"/>
              </a:spcBef>
            </a:pPr>
            <a:endParaRPr lang="en-US" sz="1600" dirty="0">
              <a:solidFill>
                <a:schemeClr val="bg1"/>
              </a:solidFill>
            </a:endParaRPr>
          </a:p>
          <a:p>
            <a:pPr>
              <a:spcBef>
                <a:spcPct val="50000"/>
              </a:spcBef>
            </a:pPr>
            <a:endParaRPr lang="en-US" sz="1600" dirty="0">
              <a:solidFill>
                <a:schemeClr val="bg1"/>
              </a:solidFill>
            </a:endParaRPr>
          </a:p>
          <a:p>
            <a:pPr>
              <a:spcBef>
                <a:spcPct val="50000"/>
              </a:spcBef>
            </a:pPr>
            <a:endParaRPr lang="en-US" sz="1600" dirty="0">
              <a:solidFill>
                <a:schemeClr val="bg1"/>
              </a:solidFill>
            </a:endParaRPr>
          </a:p>
          <a:p>
            <a:pPr>
              <a:spcBef>
                <a:spcPct val="50000"/>
              </a:spcBef>
            </a:pPr>
            <a:endParaRPr lang="en-US" sz="1600" dirty="0">
              <a:solidFill>
                <a:schemeClr val="bg1"/>
              </a:solidFill>
            </a:endParaRPr>
          </a:p>
          <a:p>
            <a:pPr>
              <a:spcBef>
                <a:spcPct val="50000"/>
              </a:spcBef>
            </a:pPr>
            <a:endParaRPr lang="en-US" sz="1600" dirty="0">
              <a:solidFill>
                <a:srgbClr val="EAEAEA"/>
              </a:solidFill>
            </a:endParaRPr>
          </a:p>
          <a:p>
            <a:pPr lvl="1">
              <a:spcBef>
                <a:spcPct val="50000"/>
              </a:spcBef>
            </a:pPr>
            <a:endParaRPr lang="en-US" sz="2000" dirty="0">
              <a:solidFill>
                <a:srgbClr val="EAEAEA"/>
              </a:solidFill>
            </a:endParaRPr>
          </a:p>
        </p:txBody>
      </p:sp>
      <p:sp>
        <p:nvSpPr>
          <p:cNvPr id="18434" name="AutoShape 2" descr="http://wwwnew.nsd.org/cms/lib08/wa01918953/centricity/template/globalassets/images/channel-images/whsbldg.png"/>
          <p:cNvSpPr>
            <a:spLocks noChangeAspect="1" noChangeArrowheads="1"/>
          </p:cNvSpPr>
          <p:nvPr/>
        </p:nvSpPr>
        <p:spPr bwMode="auto">
          <a:xfrm>
            <a:off x="6350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Text Box 8"/>
          <p:cNvSpPr txBox="1">
            <a:spLocks noChangeArrowheads="1"/>
          </p:cNvSpPr>
          <p:nvPr/>
        </p:nvSpPr>
        <p:spPr bwMode="auto">
          <a:xfrm>
            <a:off x="6284844" y="4953000"/>
            <a:ext cx="2706756" cy="246221"/>
          </a:xfrm>
          <a:prstGeom prst="rect">
            <a:avLst/>
          </a:prstGeom>
          <a:noFill/>
          <a:ln w="9525">
            <a:noFill/>
            <a:miter lim="800000"/>
            <a:headEnd/>
            <a:tailEnd/>
          </a:ln>
        </p:spPr>
        <p:txBody>
          <a:bodyPr wrap="square">
            <a:spAutoFit/>
          </a:bodyPr>
          <a:lstStyle/>
          <a:p>
            <a:pPr algn="ctr">
              <a:spcBef>
                <a:spcPct val="50000"/>
              </a:spcBef>
            </a:pPr>
            <a:r>
              <a:rPr lang="en-US" sz="1000" b="1" dirty="0">
                <a:solidFill>
                  <a:schemeClr val="bg1"/>
                </a:solidFill>
              </a:rPr>
              <a:t>Pierce Transit Maintenance Base</a:t>
            </a:r>
            <a:endParaRPr lang="en-US" sz="2000" dirty="0">
              <a:solidFill>
                <a:srgbClr val="EAEAEA"/>
              </a:solidFill>
            </a:endParaRPr>
          </a:p>
        </p:txBody>
      </p:sp>
      <p:pic>
        <p:nvPicPr>
          <p:cNvPr id="11" name="Picture 10">
            <a:extLst>
              <a:ext uri="{FF2B5EF4-FFF2-40B4-BE49-F238E27FC236}">
                <a16:creationId xmlns:a16="http://schemas.microsoft.com/office/drawing/2014/main" id="{79E73267-082A-4A3D-B01D-B48D990B25CF}"/>
              </a:ext>
            </a:extLst>
          </p:cNvPr>
          <p:cNvPicPr>
            <a:picLocks noChangeAspect="1"/>
          </p:cNvPicPr>
          <p:nvPr/>
        </p:nvPicPr>
        <p:blipFill>
          <a:blip r:embed="rId3"/>
          <a:stretch>
            <a:fillRect/>
          </a:stretch>
        </p:blipFill>
        <p:spPr>
          <a:xfrm>
            <a:off x="6553200" y="439288"/>
            <a:ext cx="2325756" cy="748519"/>
          </a:xfrm>
          <a:prstGeom prst="rect">
            <a:avLst/>
          </a:prstGeom>
        </p:spPr>
      </p:pic>
      <p:sp>
        <p:nvSpPr>
          <p:cNvPr id="12" name="Rectangle 3">
            <a:extLst>
              <a:ext uri="{FF2B5EF4-FFF2-40B4-BE49-F238E27FC236}">
                <a16:creationId xmlns:a16="http://schemas.microsoft.com/office/drawing/2014/main" id="{64E0A4E8-8F4B-454F-866D-060767892A49}"/>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t>Team Qualifications</a:t>
            </a:r>
          </a:p>
        </p:txBody>
      </p:sp>
      <p:pic>
        <p:nvPicPr>
          <p:cNvPr id="2" name="Picture 1">
            <a:extLst>
              <a:ext uri="{FF2B5EF4-FFF2-40B4-BE49-F238E27FC236}">
                <a16:creationId xmlns:a16="http://schemas.microsoft.com/office/drawing/2014/main" id="{35C998BD-9D3E-4016-AE39-EEF795B1F2FA}"/>
              </a:ext>
            </a:extLst>
          </p:cNvPr>
          <p:cNvPicPr>
            <a:picLocks noChangeAspect="1"/>
          </p:cNvPicPr>
          <p:nvPr/>
        </p:nvPicPr>
        <p:blipFill rotWithShape="1">
          <a:blip r:embed="rId4"/>
          <a:srcRect l="7007" t="42122" r="29579" b="10000"/>
          <a:stretch/>
        </p:blipFill>
        <p:spPr>
          <a:xfrm>
            <a:off x="5602356" y="2499683"/>
            <a:ext cx="3276600" cy="239303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33E732E9-2915-424C-AA52-F961463AEF0E}" type="slidenum">
              <a:rPr lang="en-US" sz="1200">
                <a:solidFill>
                  <a:schemeClr val="tx2"/>
                </a:solidFill>
              </a:rPr>
              <a:pPr algn="r">
                <a:spcBef>
                  <a:spcPct val="50000"/>
                </a:spcBef>
              </a:pPr>
              <a:t>2</a:t>
            </a:fld>
            <a:endParaRPr lang="en-US" sz="1200">
              <a:solidFill>
                <a:schemeClr val="tx2"/>
              </a:solidFill>
            </a:endParaRPr>
          </a:p>
        </p:txBody>
      </p:sp>
      <p:sp>
        <p:nvSpPr>
          <p:cNvPr id="3078" name="Text Box 6"/>
          <p:cNvSpPr txBox="1">
            <a:spLocks noChangeArrowheads="1"/>
          </p:cNvSpPr>
          <p:nvPr/>
        </p:nvSpPr>
        <p:spPr bwMode="auto">
          <a:xfrm>
            <a:off x="990600" y="2133600"/>
            <a:ext cx="7162800" cy="3400931"/>
          </a:xfrm>
          <a:prstGeom prst="rect">
            <a:avLst/>
          </a:prstGeom>
          <a:noFill/>
          <a:ln w="9525">
            <a:noFill/>
            <a:miter lim="800000"/>
            <a:headEnd/>
            <a:tailEnd/>
          </a:ln>
        </p:spPr>
        <p:txBody>
          <a:bodyPr wrap="square">
            <a:spAutoFit/>
          </a:bodyPr>
          <a:lstStyle/>
          <a:p>
            <a:pPr>
              <a:spcBef>
                <a:spcPct val="50000"/>
              </a:spcBef>
              <a:buFont typeface="Arial" pitchFamily="34" charset="0"/>
              <a:buChar char="•"/>
            </a:pPr>
            <a:r>
              <a:rPr lang="en-US" sz="2600" dirty="0">
                <a:solidFill>
                  <a:srgbClr val="EAEAEA"/>
                </a:solidFill>
              </a:rPr>
              <a:t>  Gary Frentress	Puyallup Schools</a:t>
            </a:r>
          </a:p>
          <a:p>
            <a:pPr>
              <a:spcBef>
                <a:spcPct val="50000"/>
              </a:spcBef>
              <a:buFont typeface="Arial" pitchFamily="34" charset="0"/>
              <a:buChar char="•"/>
            </a:pPr>
            <a:r>
              <a:rPr lang="en-US" sz="2600" dirty="0">
                <a:solidFill>
                  <a:srgbClr val="EAEAEA"/>
                </a:solidFill>
              </a:rPr>
              <a:t>  Mike Meadows		Puyallup Schools</a:t>
            </a:r>
          </a:p>
          <a:p>
            <a:pPr>
              <a:spcBef>
                <a:spcPct val="50000"/>
              </a:spcBef>
              <a:buFont typeface="Arial" pitchFamily="34" charset="0"/>
              <a:buChar char="•"/>
            </a:pPr>
            <a:r>
              <a:rPr lang="en-US" sz="2600" dirty="0">
                <a:solidFill>
                  <a:srgbClr val="EAEAEA"/>
                </a:solidFill>
              </a:rPr>
              <a:t>  Steven Moore		CBRE | </a:t>
            </a:r>
            <a:r>
              <a:rPr lang="en-US" sz="2600" dirty="0" err="1">
                <a:solidFill>
                  <a:srgbClr val="EAEAEA"/>
                </a:solidFill>
              </a:rPr>
              <a:t>Heery</a:t>
            </a:r>
            <a:endParaRPr lang="en-US" sz="2600" dirty="0">
              <a:solidFill>
                <a:srgbClr val="EAEAEA"/>
              </a:solidFill>
            </a:endParaRPr>
          </a:p>
          <a:p>
            <a:pPr>
              <a:spcBef>
                <a:spcPct val="50000"/>
              </a:spcBef>
              <a:buFont typeface="Arial" pitchFamily="34" charset="0"/>
              <a:buChar char="•"/>
            </a:pPr>
            <a:r>
              <a:rPr lang="en-US" sz="2600" dirty="0">
                <a:solidFill>
                  <a:srgbClr val="EAEAEA"/>
                </a:solidFill>
              </a:rPr>
              <a:t>  Dan </a:t>
            </a:r>
            <a:r>
              <a:rPr lang="en-US" sz="2600" dirty="0" err="1">
                <a:solidFill>
                  <a:srgbClr val="EAEAEA"/>
                </a:solidFill>
              </a:rPr>
              <a:t>Gendreau</a:t>
            </a:r>
            <a:r>
              <a:rPr lang="en-US" sz="2600" dirty="0">
                <a:solidFill>
                  <a:srgbClr val="EAEAEA"/>
                </a:solidFill>
              </a:rPr>
              <a:t>		CBRE | </a:t>
            </a:r>
            <a:r>
              <a:rPr lang="en-US" sz="2600" dirty="0" err="1">
                <a:solidFill>
                  <a:srgbClr val="EAEAEA"/>
                </a:solidFill>
              </a:rPr>
              <a:t>Heery</a:t>
            </a:r>
            <a:endParaRPr lang="en-US" sz="2600" dirty="0">
              <a:solidFill>
                <a:srgbClr val="EAEAEA"/>
              </a:solidFill>
            </a:endParaRPr>
          </a:p>
          <a:p>
            <a:pPr>
              <a:spcBef>
                <a:spcPct val="50000"/>
              </a:spcBef>
              <a:buFont typeface="Arial" pitchFamily="34" charset="0"/>
              <a:buChar char="•"/>
            </a:pPr>
            <a:r>
              <a:rPr lang="en-US" sz="2400" dirty="0">
                <a:solidFill>
                  <a:srgbClr val="EAEAEA"/>
                </a:solidFill>
              </a:rPr>
              <a:t>  David Mount		</a:t>
            </a:r>
            <a:r>
              <a:rPr lang="en-US" sz="2400" dirty="0" err="1">
                <a:solidFill>
                  <a:srgbClr val="EAEAEA"/>
                </a:solidFill>
              </a:rPr>
              <a:t>Mahlum</a:t>
            </a:r>
            <a:r>
              <a:rPr lang="en-US" sz="2400" dirty="0">
                <a:solidFill>
                  <a:srgbClr val="EAEAEA"/>
                </a:solidFill>
              </a:rPr>
              <a:t> Architects</a:t>
            </a:r>
          </a:p>
          <a:p>
            <a:pPr>
              <a:spcBef>
                <a:spcPct val="50000"/>
              </a:spcBef>
              <a:buFont typeface="Arial" pitchFamily="34" charset="0"/>
              <a:buChar char="•"/>
            </a:pPr>
            <a:r>
              <a:rPr lang="en-US" sz="2400" dirty="0">
                <a:solidFill>
                  <a:srgbClr val="EAEAEA"/>
                </a:solidFill>
              </a:rPr>
              <a:t>  </a:t>
            </a:r>
            <a:r>
              <a:rPr lang="en-US" sz="2400" dirty="0" err="1">
                <a:solidFill>
                  <a:srgbClr val="EAEAEA"/>
                </a:solidFill>
              </a:rPr>
              <a:t>Graehm</a:t>
            </a:r>
            <a:r>
              <a:rPr lang="en-US" sz="2400" dirty="0">
                <a:solidFill>
                  <a:srgbClr val="EAEAEA"/>
                </a:solidFill>
              </a:rPr>
              <a:t> Wallace	Perkins </a:t>
            </a:r>
            <a:r>
              <a:rPr lang="en-US" sz="2400" dirty="0" err="1">
                <a:solidFill>
                  <a:srgbClr val="EAEAEA"/>
                </a:solidFill>
              </a:rPr>
              <a:t>Coie</a:t>
            </a:r>
            <a:endParaRPr lang="en-US" sz="2400" dirty="0">
              <a:solidFill>
                <a:schemeClr val="bg1"/>
              </a:solidFill>
            </a:endParaRPr>
          </a:p>
        </p:txBody>
      </p:sp>
      <p:pic>
        <p:nvPicPr>
          <p:cNvPr id="7" name="Picture 6">
            <a:extLst>
              <a:ext uri="{FF2B5EF4-FFF2-40B4-BE49-F238E27FC236}">
                <a16:creationId xmlns:a16="http://schemas.microsoft.com/office/drawing/2014/main" id="{097B5468-CA1C-47B6-B505-D4CF0DB84214}"/>
              </a:ext>
            </a:extLst>
          </p:cNvPr>
          <p:cNvPicPr>
            <a:picLocks noChangeAspect="1"/>
          </p:cNvPicPr>
          <p:nvPr/>
        </p:nvPicPr>
        <p:blipFill>
          <a:blip r:embed="rId3"/>
          <a:stretch>
            <a:fillRect/>
          </a:stretch>
        </p:blipFill>
        <p:spPr>
          <a:xfrm>
            <a:off x="6553200" y="439288"/>
            <a:ext cx="2325756" cy="748519"/>
          </a:xfrm>
          <a:prstGeom prst="rect">
            <a:avLst/>
          </a:prstGeom>
        </p:spPr>
      </p:pic>
      <p:sp>
        <p:nvSpPr>
          <p:cNvPr id="11" name="Rectangle 3">
            <a:extLst>
              <a:ext uri="{FF2B5EF4-FFF2-40B4-BE49-F238E27FC236}">
                <a16:creationId xmlns:a16="http://schemas.microsoft.com/office/drawing/2014/main" id="{E44094D7-B975-4E0D-9414-9ACAD29A8DD3}"/>
              </a:ext>
            </a:extLst>
          </p:cNvPr>
          <p:cNvSpPr>
            <a:spLocks noGrp="1" noChangeArrowheads="1"/>
          </p:cNvSpPr>
          <p:nvPr>
            <p:ph type="ctrTitle"/>
          </p:nvPr>
        </p:nvSpPr>
        <p:spPr>
          <a:xfrm>
            <a:off x="457200" y="269036"/>
            <a:ext cx="6553200" cy="1089025"/>
          </a:xfrm>
        </p:spPr>
        <p:txBody>
          <a:bodyPr/>
          <a:lstStyle/>
          <a:p>
            <a:pPr eaLnBrk="1" hangingPunct="1"/>
            <a:br>
              <a:rPr lang="en-US" sz="4000" dirty="0">
                <a:latin typeface="Verdana" pitchFamily="34" charset="0"/>
              </a:rPr>
            </a:br>
            <a:r>
              <a:rPr lang="en-US" sz="3200" dirty="0">
                <a:latin typeface="Verdana" pitchFamily="34" charset="0"/>
              </a:rPr>
              <a:t>Ballou Junior High </a:t>
            </a:r>
            <a:br>
              <a:rPr lang="en-US" sz="3200" dirty="0">
                <a:latin typeface="Verdana" pitchFamily="34" charset="0"/>
              </a:rPr>
            </a:br>
            <a:r>
              <a:rPr lang="en-US" sz="3200" dirty="0">
                <a:latin typeface="Verdana" pitchFamily="34" charset="0"/>
              </a:rPr>
              <a:t>School – </a:t>
            </a:r>
            <a:r>
              <a:rPr lang="en-US" sz="2800" dirty="0"/>
              <a:t>Introductions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76227F37-8D99-4933-8E01-8C2D0A948DB4}" type="slidenum">
              <a:rPr lang="en-US" sz="1200">
                <a:solidFill>
                  <a:schemeClr val="tx2"/>
                </a:solidFill>
              </a:rPr>
              <a:pPr algn="r">
                <a:spcBef>
                  <a:spcPct val="50000"/>
                </a:spcBef>
              </a:pPr>
              <a:t>20</a:t>
            </a:fld>
            <a:endParaRPr lang="en-US" sz="1200">
              <a:solidFill>
                <a:schemeClr val="tx2"/>
              </a:solidFill>
            </a:endParaRPr>
          </a:p>
        </p:txBody>
      </p:sp>
      <p:sp>
        <p:nvSpPr>
          <p:cNvPr id="13317" name="Text Box 5"/>
          <p:cNvSpPr txBox="1">
            <a:spLocks noChangeArrowheads="1"/>
          </p:cNvSpPr>
          <p:nvPr/>
        </p:nvSpPr>
        <p:spPr bwMode="auto">
          <a:xfrm>
            <a:off x="685800" y="1528313"/>
            <a:ext cx="7315200" cy="6001643"/>
          </a:xfrm>
          <a:prstGeom prst="rect">
            <a:avLst/>
          </a:prstGeom>
          <a:noFill/>
          <a:ln w="9525">
            <a:noFill/>
            <a:miter lim="800000"/>
            <a:headEnd/>
            <a:tailEnd/>
          </a:ln>
        </p:spPr>
        <p:txBody>
          <a:bodyPr wrap="square">
            <a:spAutoFit/>
          </a:bodyPr>
          <a:lstStyle/>
          <a:p>
            <a:pPr>
              <a:spcBef>
                <a:spcPts val="0"/>
              </a:spcBef>
            </a:pPr>
            <a:r>
              <a:rPr lang="en-US" sz="2000" b="1" dirty="0">
                <a:solidFill>
                  <a:schemeClr val="bg1"/>
                </a:solidFill>
              </a:rPr>
              <a:t>Steven Moore</a:t>
            </a:r>
            <a:r>
              <a:rPr lang="en-US" sz="2000" dirty="0">
                <a:solidFill>
                  <a:schemeClr val="bg1"/>
                </a:solidFill>
              </a:rPr>
              <a:t>, CBRE | </a:t>
            </a:r>
            <a:r>
              <a:rPr lang="en-US" sz="2000" dirty="0" err="1">
                <a:solidFill>
                  <a:schemeClr val="bg1"/>
                </a:solidFill>
              </a:rPr>
              <a:t>Heery</a:t>
            </a:r>
            <a:r>
              <a:rPr lang="en-US" sz="2000" dirty="0">
                <a:solidFill>
                  <a:schemeClr val="bg1"/>
                </a:solidFill>
              </a:rPr>
              <a:t>  (10%)   		</a:t>
            </a:r>
            <a:r>
              <a:rPr lang="en-US" sz="2800" dirty="0">
                <a:solidFill>
                  <a:schemeClr val="bg1"/>
                </a:solidFill>
              </a:rPr>
              <a:t>	</a:t>
            </a:r>
            <a:r>
              <a:rPr lang="en-US" sz="1600" dirty="0">
                <a:solidFill>
                  <a:schemeClr val="bg1"/>
                </a:solidFill>
              </a:rPr>
              <a:t>Senior Project Manager, GC/CM Advisor		        	20 Years of industry experience – Four GC/CM projects</a:t>
            </a:r>
          </a:p>
          <a:p>
            <a:pPr>
              <a:spcBef>
                <a:spcPts val="0"/>
              </a:spcBef>
            </a:pPr>
            <a:r>
              <a:rPr lang="en-US" sz="1600" dirty="0">
                <a:solidFill>
                  <a:schemeClr val="bg1"/>
                </a:solidFill>
              </a:rPr>
              <a:t>	</a:t>
            </a:r>
          </a:p>
          <a:p>
            <a:pPr>
              <a:spcBef>
                <a:spcPts val="0"/>
              </a:spcBef>
            </a:pPr>
            <a:r>
              <a:rPr lang="en-US" sz="2000" b="1" dirty="0">
                <a:solidFill>
                  <a:schemeClr val="bg1"/>
                </a:solidFill>
              </a:rPr>
              <a:t>Greg Brown</a:t>
            </a:r>
            <a:r>
              <a:rPr lang="en-US" sz="2000" dirty="0">
                <a:solidFill>
                  <a:schemeClr val="bg1"/>
                </a:solidFill>
              </a:rPr>
              <a:t>, CBRE | </a:t>
            </a:r>
            <a:r>
              <a:rPr lang="en-US" sz="2000" dirty="0" err="1">
                <a:solidFill>
                  <a:schemeClr val="bg1"/>
                </a:solidFill>
              </a:rPr>
              <a:t>Heery</a:t>
            </a:r>
            <a:r>
              <a:rPr lang="en-US" sz="2000" dirty="0">
                <a:solidFill>
                  <a:schemeClr val="bg1"/>
                </a:solidFill>
              </a:rPr>
              <a:t> </a:t>
            </a:r>
            <a:r>
              <a:rPr lang="en-US" sz="1600" dirty="0">
                <a:solidFill>
                  <a:schemeClr val="bg1"/>
                </a:solidFill>
              </a:rPr>
              <a:t>(as needed)</a:t>
            </a:r>
          </a:p>
          <a:p>
            <a:pPr>
              <a:spcBef>
                <a:spcPts val="0"/>
              </a:spcBef>
            </a:pPr>
            <a:r>
              <a:rPr lang="en-US" sz="1600" dirty="0">
                <a:solidFill>
                  <a:schemeClr val="bg1"/>
                </a:solidFill>
              </a:rPr>
              <a:t>	Program Manager</a:t>
            </a:r>
          </a:p>
          <a:p>
            <a:pPr>
              <a:spcBef>
                <a:spcPts val="0"/>
              </a:spcBef>
            </a:pPr>
            <a:r>
              <a:rPr lang="en-US" sz="1600" dirty="0">
                <a:solidFill>
                  <a:schemeClr val="bg1"/>
                </a:solidFill>
              </a:rPr>
              <a:t>	32 Years of industry experience – Thirteen GC/CM projects</a:t>
            </a:r>
            <a:endParaRPr lang="en-US" sz="1600" b="1" dirty="0">
              <a:solidFill>
                <a:schemeClr val="bg1"/>
              </a:solidFill>
            </a:endParaRPr>
          </a:p>
          <a:p>
            <a:pPr>
              <a:spcBef>
                <a:spcPts val="0"/>
              </a:spcBef>
            </a:pPr>
            <a:endParaRPr lang="en-US" sz="1600" b="1" dirty="0">
              <a:solidFill>
                <a:schemeClr val="bg1"/>
              </a:solidFill>
            </a:endParaRPr>
          </a:p>
          <a:p>
            <a:pPr>
              <a:spcBef>
                <a:spcPts val="0"/>
              </a:spcBef>
            </a:pPr>
            <a:r>
              <a:rPr lang="en-US" sz="2000" b="1" dirty="0">
                <a:solidFill>
                  <a:schemeClr val="bg1"/>
                </a:solidFill>
              </a:rPr>
              <a:t>Dan </a:t>
            </a:r>
            <a:r>
              <a:rPr lang="en-US" sz="2000" b="1" dirty="0" err="1">
                <a:solidFill>
                  <a:schemeClr val="bg1"/>
                </a:solidFill>
              </a:rPr>
              <a:t>Gendreau</a:t>
            </a:r>
            <a:r>
              <a:rPr lang="en-US" sz="2000" dirty="0">
                <a:solidFill>
                  <a:schemeClr val="bg1"/>
                </a:solidFill>
              </a:rPr>
              <a:t>, CBRE | </a:t>
            </a:r>
            <a:r>
              <a:rPr lang="en-US" sz="2000" dirty="0" err="1">
                <a:solidFill>
                  <a:schemeClr val="bg1"/>
                </a:solidFill>
              </a:rPr>
              <a:t>Heery</a:t>
            </a:r>
            <a:r>
              <a:rPr lang="en-US" sz="2000" dirty="0">
                <a:solidFill>
                  <a:schemeClr val="bg1"/>
                </a:solidFill>
              </a:rPr>
              <a:t> </a:t>
            </a:r>
            <a:r>
              <a:rPr lang="en-US" sz="1600" dirty="0">
                <a:solidFill>
                  <a:schemeClr val="bg1"/>
                </a:solidFill>
              </a:rPr>
              <a:t>(as needed)</a:t>
            </a:r>
          </a:p>
          <a:p>
            <a:pPr>
              <a:spcBef>
                <a:spcPts val="0"/>
              </a:spcBef>
            </a:pPr>
            <a:r>
              <a:rPr lang="en-US" sz="1600" dirty="0">
                <a:solidFill>
                  <a:schemeClr val="bg1"/>
                </a:solidFill>
              </a:rPr>
              <a:t>	Program Manager</a:t>
            </a:r>
          </a:p>
          <a:p>
            <a:pPr>
              <a:spcBef>
                <a:spcPts val="0"/>
              </a:spcBef>
            </a:pPr>
            <a:r>
              <a:rPr lang="en-US" sz="1600" dirty="0">
                <a:solidFill>
                  <a:schemeClr val="bg1"/>
                </a:solidFill>
              </a:rPr>
              <a:t>	28 Years of industry experience – Five GC/CM projects</a:t>
            </a:r>
            <a:endParaRPr lang="en-US" sz="1600" b="1" dirty="0">
              <a:solidFill>
                <a:schemeClr val="bg1"/>
              </a:solidFill>
            </a:endParaRPr>
          </a:p>
          <a:p>
            <a:pPr>
              <a:spcBef>
                <a:spcPts val="0"/>
              </a:spcBef>
            </a:pPr>
            <a:endParaRPr lang="en-US" sz="1600" b="1" dirty="0">
              <a:solidFill>
                <a:schemeClr val="bg1"/>
              </a:solidFill>
            </a:endParaRPr>
          </a:p>
          <a:p>
            <a:pPr>
              <a:spcBef>
                <a:spcPts val="0"/>
              </a:spcBef>
            </a:pPr>
            <a:r>
              <a:rPr lang="en-US" sz="2000" b="1" dirty="0">
                <a:solidFill>
                  <a:schemeClr val="bg1"/>
                </a:solidFill>
              </a:rPr>
              <a:t>David Mount, </a:t>
            </a:r>
            <a:r>
              <a:rPr lang="en-US" sz="2000" dirty="0" err="1">
                <a:solidFill>
                  <a:schemeClr val="bg1"/>
                </a:solidFill>
              </a:rPr>
              <a:t>Mahlum</a:t>
            </a:r>
            <a:r>
              <a:rPr lang="en-US" sz="2000" dirty="0">
                <a:solidFill>
                  <a:schemeClr val="bg1"/>
                </a:solidFill>
              </a:rPr>
              <a:t> Architects (20%)</a:t>
            </a:r>
          </a:p>
          <a:p>
            <a:pPr>
              <a:spcBef>
                <a:spcPts val="0"/>
              </a:spcBef>
            </a:pPr>
            <a:r>
              <a:rPr lang="en-US" sz="2000" dirty="0">
                <a:solidFill>
                  <a:schemeClr val="bg1"/>
                </a:solidFill>
              </a:rPr>
              <a:t>	</a:t>
            </a:r>
            <a:r>
              <a:rPr lang="en-US" sz="1600" dirty="0">
                <a:solidFill>
                  <a:schemeClr val="bg1"/>
                </a:solidFill>
              </a:rPr>
              <a:t>Principal in Charge </a:t>
            </a:r>
          </a:p>
          <a:p>
            <a:pPr>
              <a:spcBef>
                <a:spcPts val="0"/>
              </a:spcBef>
            </a:pPr>
            <a:r>
              <a:rPr lang="en-US" sz="1600" dirty="0">
                <a:solidFill>
                  <a:schemeClr val="bg1"/>
                </a:solidFill>
              </a:rPr>
              <a:t>	24 Years of industry experience - Ten GC/CM Projects</a:t>
            </a:r>
          </a:p>
          <a:p>
            <a:pPr>
              <a:spcBef>
                <a:spcPts val="0"/>
              </a:spcBef>
            </a:pPr>
            <a:endParaRPr lang="en-US" sz="1600" dirty="0">
              <a:solidFill>
                <a:schemeClr val="bg1"/>
              </a:solidFill>
            </a:endParaRPr>
          </a:p>
          <a:p>
            <a:pPr>
              <a:spcBef>
                <a:spcPts val="0"/>
              </a:spcBef>
            </a:pPr>
            <a:r>
              <a:rPr lang="en-US" sz="2000" b="1" dirty="0">
                <a:solidFill>
                  <a:schemeClr val="bg1"/>
                </a:solidFill>
              </a:rPr>
              <a:t>Becky Hutchinson , </a:t>
            </a:r>
            <a:r>
              <a:rPr lang="en-US" sz="2000" dirty="0" err="1">
                <a:solidFill>
                  <a:schemeClr val="bg1"/>
                </a:solidFill>
              </a:rPr>
              <a:t>Mahlum</a:t>
            </a:r>
            <a:r>
              <a:rPr lang="en-US" sz="2000" dirty="0">
                <a:solidFill>
                  <a:schemeClr val="bg1"/>
                </a:solidFill>
              </a:rPr>
              <a:t> Architects (50%)</a:t>
            </a:r>
          </a:p>
          <a:p>
            <a:pPr>
              <a:spcBef>
                <a:spcPts val="0"/>
              </a:spcBef>
            </a:pPr>
            <a:r>
              <a:rPr lang="en-US" sz="2000" dirty="0">
                <a:solidFill>
                  <a:schemeClr val="bg1"/>
                </a:solidFill>
              </a:rPr>
              <a:t>	</a:t>
            </a:r>
            <a:r>
              <a:rPr lang="en-US" sz="1600" dirty="0">
                <a:solidFill>
                  <a:schemeClr val="bg1"/>
                </a:solidFill>
              </a:rPr>
              <a:t>Project Architect</a:t>
            </a:r>
          </a:p>
          <a:p>
            <a:pPr>
              <a:spcBef>
                <a:spcPts val="0"/>
              </a:spcBef>
            </a:pPr>
            <a:r>
              <a:rPr lang="en-US" sz="1600" dirty="0">
                <a:solidFill>
                  <a:schemeClr val="bg1"/>
                </a:solidFill>
              </a:rPr>
              <a:t>	12 Years of industry experience - Two GC/CM Projects</a:t>
            </a:r>
          </a:p>
          <a:p>
            <a:pPr>
              <a:spcBef>
                <a:spcPts val="0"/>
              </a:spcBef>
            </a:pPr>
            <a:endParaRPr lang="en-US" sz="2000" b="1" dirty="0">
              <a:solidFill>
                <a:schemeClr val="bg1"/>
              </a:solidFill>
            </a:endParaRPr>
          </a:p>
          <a:p>
            <a:pPr>
              <a:spcBef>
                <a:spcPts val="0"/>
              </a:spcBef>
            </a:pPr>
            <a:endParaRPr lang="en-US" sz="2000" b="1" dirty="0">
              <a:solidFill>
                <a:schemeClr val="bg1"/>
              </a:solidFill>
            </a:endParaRPr>
          </a:p>
        </p:txBody>
      </p:sp>
      <p:pic>
        <p:nvPicPr>
          <p:cNvPr id="8" name="Picture 7">
            <a:extLst>
              <a:ext uri="{FF2B5EF4-FFF2-40B4-BE49-F238E27FC236}">
                <a16:creationId xmlns:a16="http://schemas.microsoft.com/office/drawing/2014/main" id="{5F27DFBC-D892-47A6-A80C-81A23D9921B3}"/>
              </a:ext>
            </a:extLst>
          </p:cNvPr>
          <p:cNvPicPr>
            <a:picLocks noChangeAspect="1"/>
          </p:cNvPicPr>
          <p:nvPr/>
        </p:nvPicPr>
        <p:blipFill>
          <a:blip r:embed="rId3"/>
          <a:stretch>
            <a:fillRect/>
          </a:stretch>
        </p:blipFill>
        <p:spPr>
          <a:xfrm>
            <a:off x="6553200" y="439288"/>
            <a:ext cx="2325756" cy="748519"/>
          </a:xfrm>
          <a:prstGeom prst="rect">
            <a:avLst/>
          </a:prstGeom>
        </p:spPr>
      </p:pic>
      <p:sp>
        <p:nvSpPr>
          <p:cNvPr id="9" name="Rectangle 3">
            <a:extLst>
              <a:ext uri="{FF2B5EF4-FFF2-40B4-BE49-F238E27FC236}">
                <a16:creationId xmlns:a16="http://schemas.microsoft.com/office/drawing/2014/main" id="{CC3F2145-C02C-4E14-ACE6-7247D440610A}"/>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t>Team Qualifications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9486015C-9DD6-4251-B87C-AF78ADCEEB32}" type="slidenum">
              <a:rPr lang="en-US" sz="1200">
                <a:solidFill>
                  <a:schemeClr val="tx2"/>
                </a:solidFill>
              </a:rPr>
              <a:pPr algn="r">
                <a:spcBef>
                  <a:spcPct val="50000"/>
                </a:spcBef>
              </a:pPr>
              <a:t>21</a:t>
            </a:fld>
            <a:endParaRPr lang="en-US" sz="1200">
              <a:solidFill>
                <a:schemeClr val="tx2"/>
              </a:solidFill>
            </a:endParaRPr>
          </a:p>
        </p:txBody>
      </p:sp>
      <p:sp>
        <p:nvSpPr>
          <p:cNvPr id="15365" name="Text Box 5"/>
          <p:cNvSpPr txBox="1">
            <a:spLocks noChangeArrowheads="1"/>
          </p:cNvSpPr>
          <p:nvPr/>
        </p:nvSpPr>
        <p:spPr bwMode="auto">
          <a:xfrm>
            <a:off x="533400" y="1828800"/>
            <a:ext cx="6858000" cy="6617196"/>
          </a:xfrm>
          <a:prstGeom prst="rect">
            <a:avLst/>
          </a:prstGeom>
          <a:noFill/>
          <a:ln w="9525">
            <a:noFill/>
            <a:miter lim="800000"/>
            <a:headEnd/>
            <a:tailEnd/>
          </a:ln>
        </p:spPr>
        <p:txBody>
          <a:bodyPr>
            <a:spAutoFit/>
          </a:bodyPr>
          <a:lstStyle/>
          <a:p>
            <a:pPr>
              <a:spcBef>
                <a:spcPct val="50000"/>
              </a:spcBef>
            </a:pPr>
            <a:r>
              <a:rPr lang="en-US" sz="2400" b="1" dirty="0">
                <a:solidFill>
                  <a:schemeClr val="bg1"/>
                </a:solidFill>
              </a:rPr>
              <a:t>Steven Moore</a:t>
            </a:r>
            <a:r>
              <a:rPr lang="en-US" sz="2000" dirty="0">
                <a:solidFill>
                  <a:schemeClr val="bg1"/>
                </a:solidFill>
              </a:rPr>
              <a:t>, CBRE | </a:t>
            </a:r>
            <a:r>
              <a:rPr lang="en-US" sz="2000" dirty="0" err="1">
                <a:solidFill>
                  <a:schemeClr val="bg1"/>
                </a:solidFill>
              </a:rPr>
              <a:t>Heery</a:t>
            </a:r>
            <a:r>
              <a:rPr lang="en-US" sz="2000" dirty="0">
                <a:solidFill>
                  <a:schemeClr val="bg1"/>
                </a:solidFill>
              </a:rPr>
              <a:t> </a:t>
            </a:r>
            <a:r>
              <a:rPr lang="en-US" sz="1600" dirty="0">
                <a:solidFill>
                  <a:schemeClr val="bg1"/>
                </a:solidFill>
              </a:rPr>
              <a:t>		        		          	          Senior Project Manager</a:t>
            </a:r>
          </a:p>
          <a:p>
            <a:pPr>
              <a:spcBef>
                <a:spcPct val="50000"/>
              </a:spcBef>
            </a:pPr>
            <a:r>
              <a:rPr lang="en-US" dirty="0">
                <a:solidFill>
                  <a:schemeClr val="bg1"/>
                </a:solidFill>
              </a:rPr>
              <a:t>20 Years of industry experience</a:t>
            </a:r>
          </a:p>
          <a:p>
            <a:pPr>
              <a:spcBef>
                <a:spcPct val="50000"/>
              </a:spcBef>
            </a:pPr>
            <a:r>
              <a:rPr lang="en-US" dirty="0">
                <a:solidFill>
                  <a:schemeClr val="bg1"/>
                </a:solidFill>
              </a:rPr>
              <a:t>GCCM Experience</a:t>
            </a:r>
          </a:p>
          <a:p>
            <a:pPr>
              <a:spcBef>
                <a:spcPts val="0"/>
              </a:spcBef>
            </a:pPr>
            <a:r>
              <a:rPr lang="en-US" dirty="0">
                <a:solidFill>
                  <a:schemeClr val="bg1"/>
                </a:solidFill>
              </a:rPr>
              <a:t>	Lincoln High School</a:t>
            </a:r>
          </a:p>
          <a:p>
            <a:pPr>
              <a:spcBef>
                <a:spcPts val="0"/>
              </a:spcBef>
            </a:pPr>
            <a:r>
              <a:rPr lang="en-US" dirty="0">
                <a:solidFill>
                  <a:schemeClr val="bg1"/>
                </a:solidFill>
              </a:rPr>
              <a:t>	Loyal Heights Elementary School</a:t>
            </a:r>
          </a:p>
          <a:p>
            <a:pPr>
              <a:spcBef>
                <a:spcPts val="0"/>
              </a:spcBef>
            </a:pPr>
            <a:r>
              <a:rPr lang="en-US" dirty="0">
                <a:solidFill>
                  <a:schemeClr val="bg1"/>
                </a:solidFill>
              </a:rPr>
              <a:t>	GC/CM Advisor Federal Way School District</a:t>
            </a:r>
          </a:p>
          <a:p>
            <a:pPr>
              <a:spcBef>
                <a:spcPts val="0"/>
              </a:spcBef>
            </a:pPr>
            <a:r>
              <a:rPr lang="en-US" dirty="0">
                <a:solidFill>
                  <a:schemeClr val="bg1"/>
                </a:solidFill>
              </a:rPr>
              <a:t>	Garfield High School – Seattle Schools</a:t>
            </a:r>
          </a:p>
          <a:p>
            <a:pPr>
              <a:spcBef>
                <a:spcPts val="0"/>
              </a:spcBef>
            </a:pPr>
            <a:r>
              <a:rPr lang="en-US" dirty="0">
                <a:solidFill>
                  <a:schemeClr val="bg1"/>
                </a:solidFill>
              </a:rPr>
              <a:t>	Snohomish High School – Snohomish Schools</a:t>
            </a:r>
          </a:p>
          <a:p>
            <a:pPr>
              <a:spcBef>
                <a:spcPts val="0"/>
              </a:spcBef>
            </a:pPr>
            <a:endParaRPr lang="en-US" dirty="0">
              <a:solidFill>
                <a:schemeClr val="bg1"/>
              </a:solidFill>
            </a:endParaRPr>
          </a:p>
          <a:p>
            <a:pPr>
              <a:spcBef>
                <a:spcPts val="0"/>
              </a:spcBef>
            </a:pPr>
            <a:r>
              <a:rPr lang="en-US" dirty="0">
                <a:solidFill>
                  <a:schemeClr val="bg1"/>
                </a:solidFill>
              </a:rPr>
              <a:t>GC/CM Certified by AGC</a:t>
            </a:r>
          </a:p>
          <a:p>
            <a:pPr>
              <a:spcBef>
                <a:spcPts val="0"/>
              </a:spcBef>
            </a:pPr>
            <a:endParaRPr lang="en-US" dirty="0">
              <a:solidFill>
                <a:schemeClr val="bg1"/>
              </a:solidFill>
            </a:endParaRPr>
          </a:p>
          <a:p>
            <a:pPr>
              <a:spcBef>
                <a:spcPts val="0"/>
              </a:spcBef>
            </a:pPr>
            <a:r>
              <a:rPr lang="en-US" dirty="0">
                <a:solidFill>
                  <a:schemeClr val="bg1"/>
                </a:solidFill>
              </a:rPr>
              <a:t>Other Schools Experience</a:t>
            </a:r>
          </a:p>
          <a:p>
            <a:pPr>
              <a:spcBef>
                <a:spcPts val="0"/>
              </a:spcBef>
            </a:pPr>
            <a:r>
              <a:rPr lang="en-US" dirty="0">
                <a:solidFill>
                  <a:schemeClr val="bg1"/>
                </a:solidFill>
              </a:rPr>
              <a:t>	Snohomish School District Program Manager</a:t>
            </a:r>
          </a:p>
          <a:p>
            <a:pPr>
              <a:spcBef>
                <a:spcPct val="50000"/>
              </a:spcBef>
            </a:pPr>
            <a:endParaRPr lang="en-US" sz="1600" dirty="0">
              <a:solidFill>
                <a:schemeClr val="bg1"/>
              </a:solidFill>
            </a:endParaRPr>
          </a:p>
          <a:p>
            <a:pPr>
              <a:spcBef>
                <a:spcPct val="50000"/>
              </a:spcBef>
            </a:pPr>
            <a:endParaRPr lang="en-US" sz="1600" dirty="0">
              <a:solidFill>
                <a:schemeClr val="bg1"/>
              </a:solidFill>
            </a:endParaRPr>
          </a:p>
          <a:p>
            <a:pPr>
              <a:spcBef>
                <a:spcPct val="50000"/>
              </a:spcBef>
            </a:pPr>
            <a:endParaRPr lang="en-US" sz="1600" dirty="0">
              <a:solidFill>
                <a:schemeClr val="bg1"/>
              </a:solidFill>
            </a:endParaRPr>
          </a:p>
          <a:p>
            <a:pPr>
              <a:spcBef>
                <a:spcPct val="50000"/>
              </a:spcBef>
            </a:pPr>
            <a:endParaRPr lang="en-US" sz="1600" dirty="0">
              <a:solidFill>
                <a:schemeClr val="bg1"/>
              </a:solidFill>
            </a:endParaRPr>
          </a:p>
          <a:p>
            <a:pPr>
              <a:spcBef>
                <a:spcPct val="50000"/>
              </a:spcBef>
            </a:pPr>
            <a:endParaRPr lang="en-US" sz="1600" dirty="0">
              <a:solidFill>
                <a:srgbClr val="EAEAEA"/>
              </a:solidFill>
            </a:endParaRPr>
          </a:p>
          <a:p>
            <a:pPr lvl="1">
              <a:spcBef>
                <a:spcPct val="50000"/>
              </a:spcBef>
            </a:pPr>
            <a:endParaRPr lang="en-US" sz="2000" dirty="0">
              <a:solidFill>
                <a:srgbClr val="EAEAEA"/>
              </a:solidFill>
            </a:endParaRPr>
          </a:p>
        </p:txBody>
      </p:sp>
      <p:sp>
        <p:nvSpPr>
          <p:cNvPr id="15367" name="TextBox 6"/>
          <p:cNvSpPr txBox="1">
            <a:spLocks noChangeArrowheads="1"/>
          </p:cNvSpPr>
          <p:nvPr/>
        </p:nvSpPr>
        <p:spPr bwMode="auto">
          <a:xfrm>
            <a:off x="7284646" y="3968475"/>
            <a:ext cx="1758815" cy="276999"/>
          </a:xfrm>
          <a:prstGeom prst="rect">
            <a:avLst/>
          </a:prstGeom>
          <a:noFill/>
          <a:ln w="9525">
            <a:noFill/>
            <a:miter lim="800000"/>
            <a:headEnd/>
            <a:tailEnd/>
          </a:ln>
        </p:spPr>
        <p:txBody>
          <a:bodyPr wrap="none">
            <a:spAutoFit/>
          </a:bodyPr>
          <a:lstStyle/>
          <a:p>
            <a:r>
              <a:rPr lang="en-US" sz="1200" dirty="0">
                <a:solidFill>
                  <a:schemeClr val="bg1"/>
                </a:solidFill>
              </a:rPr>
              <a:t>Garfield High School</a:t>
            </a:r>
          </a:p>
        </p:txBody>
      </p:sp>
      <p:pic>
        <p:nvPicPr>
          <p:cNvPr id="10" name="Picture 9">
            <a:extLst>
              <a:ext uri="{FF2B5EF4-FFF2-40B4-BE49-F238E27FC236}">
                <a16:creationId xmlns:a16="http://schemas.microsoft.com/office/drawing/2014/main" id="{81768827-EA63-4CB3-B8DC-4007753E1E57}"/>
              </a:ext>
            </a:extLst>
          </p:cNvPr>
          <p:cNvPicPr>
            <a:picLocks noChangeAspect="1"/>
          </p:cNvPicPr>
          <p:nvPr/>
        </p:nvPicPr>
        <p:blipFill>
          <a:blip r:embed="rId3"/>
          <a:stretch>
            <a:fillRect/>
          </a:stretch>
        </p:blipFill>
        <p:spPr>
          <a:xfrm>
            <a:off x="6553200" y="439288"/>
            <a:ext cx="2325756" cy="748519"/>
          </a:xfrm>
          <a:prstGeom prst="rect">
            <a:avLst/>
          </a:prstGeom>
        </p:spPr>
      </p:pic>
      <p:sp>
        <p:nvSpPr>
          <p:cNvPr id="11" name="Rectangle 3">
            <a:extLst>
              <a:ext uri="{FF2B5EF4-FFF2-40B4-BE49-F238E27FC236}">
                <a16:creationId xmlns:a16="http://schemas.microsoft.com/office/drawing/2014/main" id="{47C9DEA8-3445-479E-9079-45EE2A5B4E38}"/>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t>Team Qualifications</a:t>
            </a:r>
          </a:p>
        </p:txBody>
      </p:sp>
      <p:pic>
        <p:nvPicPr>
          <p:cNvPr id="2" name="Picture 1">
            <a:extLst>
              <a:ext uri="{FF2B5EF4-FFF2-40B4-BE49-F238E27FC236}">
                <a16:creationId xmlns:a16="http://schemas.microsoft.com/office/drawing/2014/main" id="{71D2352E-EBC4-4615-A344-3B5F1CECB43C}"/>
              </a:ext>
            </a:extLst>
          </p:cNvPr>
          <p:cNvPicPr>
            <a:picLocks noChangeAspect="1"/>
          </p:cNvPicPr>
          <p:nvPr/>
        </p:nvPicPr>
        <p:blipFill>
          <a:blip r:embed="rId4"/>
          <a:stretch>
            <a:fillRect/>
          </a:stretch>
        </p:blipFill>
        <p:spPr>
          <a:xfrm>
            <a:off x="5638800" y="1752600"/>
            <a:ext cx="3404661" cy="191103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DCBD3286-7BBD-463C-AA71-FF980B608597}" type="slidenum">
              <a:rPr lang="en-US" sz="1200">
                <a:solidFill>
                  <a:schemeClr val="tx2"/>
                </a:solidFill>
              </a:rPr>
              <a:pPr algn="r">
                <a:spcBef>
                  <a:spcPct val="50000"/>
                </a:spcBef>
              </a:pPr>
              <a:t>22</a:t>
            </a:fld>
            <a:endParaRPr lang="en-US" sz="1200">
              <a:solidFill>
                <a:schemeClr val="tx2"/>
              </a:solidFill>
            </a:endParaRPr>
          </a:p>
        </p:txBody>
      </p:sp>
      <p:sp>
        <p:nvSpPr>
          <p:cNvPr id="14341" name="Text Box 5"/>
          <p:cNvSpPr txBox="1">
            <a:spLocks noChangeArrowheads="1"/>
          </p:cNvSpPr>
          <p:nvPr/>
        </p:nvSpPr>
        <p:spPr bwMode="auto">
          <a:xfrm>
            <a:off x="609600" y="1828800"/>
            <a:ext cx="7239000" cy="6817251"/>
          </a:xfrm>
          <a:prstGeom prst="rect">
            <a:avLst/>
          </a:prstGeom>
          <a:noFill/>
          <a:ln w="9525">
            <a:noFill/>
            <a:miter lim="800000"/>
            <a:headEnd/>
            <a:tailEnd/>
          </a:ln>
        </p:spPr>
        <p:txBody>
          <a:bodyPr wrap="square">
            <a:spAutoFit/>
          </a:bodyPr>
          <a:lstStyle/>
          <a:p>
            <a:pPr>
              <a:spcBef>
                <a:spcPct val="50000"/>
              </a:spcBef>
            </a:pPr>
            <a:r>
              <a:rPr lang="en-US" sz="2400" b="1" dirty="0">
                <a:solidFill>
                  <a:schemeClr val="bg1"/>
                </a:solidFill>
              </a:rPr>
              <a:t>Dan </a:t>
            </a:r>
            <a:r>
              <a:rPr lang="en-US" sz="2400" b="1" dirty="0" err="1">
                <a:solidFill>
                  <a:schemeClr val="bg1"/>
                </a:solidFill>
              </a:rPr>
              <a:t>Gendreau</a:t>
            </a:r>
            <a:r>
              <a:rPr lang="en-US" sz="2000" dirty="0">
                <a:solidFill>
                  <a:schemeClr val="bg1"/>
                </a:solidFill>
              </a:rPr>
              <a:t>, CBRE | </a:t>
            </a:r>
            <a:r>
              <a:rPr lang="en-US" sz="2000" dirty="0" err="1">
                <a:solidFill>
                  <a:schemeClr val="bg1"/>
                </a:solidFill>
              </a:rPr>
              <a:t>Heery</a:t>
            </a:r>
            <a:r>
              <a:rPr lang="en-US" sz="2000" dirty="0">
                <a:solidFill>
                  <a:schemeClr val="bg1"/>
                </a:solidFill>
              </a:rPr>
              <a:t>, Program Manager		         </a:t>
            </a:r>
            <a:r>
              <a:rPr lang="en-US" sz="1600" dirty="0">
                <a:solidFill>
                  <a:schemeClr val="bg1"/>
                </a:solidFill>
              </a:rPr>
              <a:t>GC/CM Advisor	        		</a:t>
            </a:r>
          </a:p>
          <a:p>
            <a:pPr>
              <a:spcBef>
                <a:spcPct val="50000"/>
              </a:spcBef>
            </a:pPr>
            <a:endParaRPr lang="en-US" dirty="0">
              <a:solidFill>
                <a:schemeClr val="bg1"/>
              </a:solidFill>
            </a:endParaRPr>
          </a:p>
          <a:p>
            <a:pPr>
              <a:spcBef>
                <a:spcPct val="50000"/>
              </a:spcBef>
            </a:pPr>
            <a:r>
              <a:rPr lang="en-US" dirty="0">
                <a:solidFill>
                  <a:schemeClr val="bg1"/>
                </a:solidFill>
              </a:rPr>
              <a:t>26 Years of industry experience</a:t>
            </a:r>
          </a:p>
          <a:p>
            <a:pPr>
              <a:spcBef>
                <a:spcPct val="50000"/>
              </a:spcBef>
            </a:pPr>
            <a:r>
              <a:rPr lang="en-US" dirty="0">
                <a:solidFill>
                  <a:schemeClr val="bg1"/>
                </a:solidFill>
              </a:rPr>
              <a:t>	K-12 and Commercial</a:t>
            </a:r>
          </a:p>
          <a:p>
            <a:pPr>
              <a:spcBef>
                <a:spcPct val="50000"/>
              </a:spcBef>
            </a:pPr>
            <a:endParaRPr lang="en-US" dirty="0">
              <a:solidFill>
                <a:schemeClr val="bg1"/>
              </a:solidFill>
            </a:endParaRPr>
          </a:p>
          <a:p>
            <a:pPr>
              <a:spcBef>
                <a:spcPct val="50000"/>
              </a:spcBef>
            </a:pPr>
            <a:r>
              <a:rPr lang="en-US" dirty="0">
                <a:solidFill>
                  <a:schemeClr val="bg1"/>
                </a:solidFill>
              </a:rPr>
              <a:t>GC/CM project experience</a:t>
            </a:r>
          </a:p>
          <a:p>
            <a:pPr>
              <a:spcBef>
                <a:spcPts val="0"/>
              </a:spcBef>
            </a:pPr>
            <a:r>
              <a:rPr lang="en-US" dirty="0">
                <a:solidFill>
                  <a:schemeClr val="bg1"/>
                </a:solidFill>
              </a:rPr>
              <a:t>	Federal Way School District (3 projects)</a:t>
            </a:r>
          </a:p>
          <a:p>
            <a:pPr>
              <a:spcBef>
                <a:spcPts val="0"/>
              </a:spcBef>
            </a:pPr>
            <a:r>
              <a:rPr lang="en-US" dirty="0">
                <a:solidFill>
                  <a:schemeClr val="bg1"/>
                </a:solidFill>
              </a:rPr>
              <a:t>		Project Mgr. for Star Lake / </a:t>
            </a:r>
          </a:p>
          <a:p>
            <a:pPr>
              <a:spcBef>
                <a:spcPts val="0"/>
              </a:spcBef>
            </a:pPr>
            <a:r>
              <a:rPr lang="en-US" dirty="0">
                <a:solidFill>
                  <a:schemeClr val="bg1"/>
                </a:solidFill>
              </a:rPr>
              <a:t>                       Totem Campus Project</a:t>
            </a:r>
          </a:p>
          <a:p>
            <a:pPr>
              <a:spcBef>
                <a:spcPts val="0"/>
              </a:spcBef>
            </a:pPr>
            <a:r>
              <a:rPr lang="en-US" dirty="0">
                <a:solidFill>
                  <a:schemeClr val="bg1"/>
                </a:solidFill>
              </a:rPr>
              <a:t>	Seattle Public Schools (2 projects), </a:t>
            </a:r>
          </a:p>
          <a:p>
            <a:pPr>
              <a:spcBef>
                <a:spcPts val="0"/>
              </a:spcBef>
            </a:pPr>
            <a:r>
              <a:rPr lang="en-US" dirty="0">
                <a:solidFill>
                  <a:schemeClr val="bg1"/>
                </a:solidFill>
              </a:rPr>
              <a:t>                       Project Executive				</a:t>
            </a:r>
          </a:p>
          <a:p>
            <a:pPr>
              <a:spcBef>
                <a:spcPct val="50000"/>
              </a:spcBef>
            </a:pPr>
            <a:endParaRPr lang="en-US" sz="1600" dirty="0">
              <a:solidFill>
                <a:schemeClr val="bg1"/>
              </a:solidFill>
            </a:endParaRPr>
          </a:p>
          <a:p>
            <a:pPr>
              <a:spcBef>
                <a:spcPct val="50000"/>
              </a:spcBef>
            </a:pPr>
            <a:endParaRPr lang="en-US" sz="1600" dirty="0">
              <a:solidFill>
                <a:schemeClr val="bg1"/>
              </a:solidFill>
            </a:endParaRPr>
          </a:p>
          <a:p>
            <a:pPr>
              <a:spcBef>
                <a:spcPct val="50000"/>
              </a:spcBef>
            </a:pPr>
            <a:endParaRPr lang="en-US" sz="1600" dirty="0">
              <a:solidFill>
                <a:schemeClr val="bg1"/>
              </a:solidFill>
            </a:endParaRPr>
          </a:p>
          <a:p>
            <a:pPr>
              <a:spcBef>
                <a:spcPct val="50000"/>
              </a:spcBef>
            </a:pPr>
            <a:endParaRPr lang="en-US" sz="1600" dirty="0">
              <a:solidFill>
                <a:schemeClr val="bg1"/>
              </a:solidFill>
            </a:endParaRPr>
          </a:p>
          <a:p>
            <a:pPr>
              <a:spcBef>
                <a:spcPct val="50000"/>
              </a:spcBef>
            </a:pPr>
            <a:endParaRPr lang="en-US" sz="1600" dirty="0">
              <a:solidFill>
                <a:srgbClr val="EAEAEA"/>
              </a:solidFill>
            </a:endParaRPr>
          </a:p>
          <a:p>
            <a:pPr lvl="1">
              <a:spcBef>
                <a:spcPct val="50000"/>
              </a:spcBef>
            </a:pPr>
            <a:endParaRPr lang="en-US" sz="2000" dirty="0">
              <a:solidFill>
                <a:srgbClr val="EAEAEA"/>
              </a:solidFill>
            </a:endParaRPr>
          </a:p>
        </p:txBody>
      </p:sp>
      <p:sp>
        <p:nvSpPr>
          <p:cNvPr id="14342" name="Text Box 8"/>
          <p:cNvSpPr txBox="1">
            <a:spLocks noChangeArrowheads="1"/>
          </p:cNvSpPr>
          <p:nvPr/>
        </p:nvSpPr>
        <p:spPr bwMode="auto">
          <a:xfrm>
            <a:off x="6669156" y="6000446"/>
            <a:ext cx="2209800" cy="246063"/>
          </a:xfrm>
          <a:prstGeom prst="rect">
            <a:avLst/>
          </a:prstGeom>
          <a:noFill/>
          <a:ln w="9525">
            <a:noFill/>
            <a:miter lim="800000"/>
            <a:headEnd/>
            <a:tailEnd/>
          </a:ln>
        </p:spPr>
        <p:txBody>
          <a:bodyPr>
            <a:spAutoFit/>
          </a:bodyPr>
          <a:lstStyle/>
          <a:p>
            <a:pPr algn="ctr">
              <a:spcBef>
                <a:spcPct val="50000"/>
              </a:spcBef>
            </a:pPr>
            <a:r>
              <a:rPr lang="en-US" sz="1000" b="1" dirty="0">
                <a:solidFill>
                  <a:schemeClr val="bg1"/>
                </a:solidFill>
              </a:rPr>
              <a:t>Star / Totem Campus</a:t>
            </a:r>
            <a:endParaRPr lang="en-US" sz="2000" dirty="0">
              <a:solidFill>
                <a:srgbClr val="EAEAEA"/>
              </a:solidFill>
            </a:endParaRPr>
          </a:p>
        </p:txBody>
      </p:sp>
      <p:pic>
        <p:nvPicPr>
          <p:cNvPr id="10" name="Picture 9">
            <a:extLst>
              <a:ext uri="{FF2B5EF4-FFF2-40B4-BE49-F238E27FC236}">
                <a16:creationId xmlns:a16="http://schemas.microsoft.com/office/drawing/2014/main" id="{9D63B625-1811-4616-B297-2B3DAE47670F}"/>
              </a:ext>
            </a:extLst>
          </p:cNvPr>
          <p:cNvPicPr>
            <a:picLocks noChangeAspect="1"/>
          </p:cNvPicPr>
          <p:nvPr/>
        </p:nvPicPr>
        <p:blipFill>
          <a:blip r:embed="rId3"/>
          <a:stretch>
            <a:fillRect/>
          </a:stretch>
        </p:blipFill>
        <p:spPr>
          <a:xfrm>
            <a:off x="6553200" y="439288"/>
            <a:ext cx="2325756" cy="748519"/>
          </a:xfrm>
          <a:prstGeom prst="rect">
            <a:avLst/>
          </a:prstGeom>
        </p:spPr>
      </p:pic>
      <p:sp>
        <p:nvSpPr>
          <p:cNvPr id="11" name="Rectangle 3">
            <a:extLst>
              <a:ext uri="{FF2B5EF4-FFF2-40B4-BE49-F238E27FC236}">
                <a16:creationId xmlns:a16="http://schemas.microsoft.com/office/drawing/2014/main" id="{DED96623-4169-412E-9629-DFEB4702B781}"/>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t>Team Qualifications</a:t>
            </a:r>
          </a:p>
        </p:txBody>
      </p:sp>
      <p:pic>
        <p:nvPicPr>
          <p:cNvPr id="3" name="Picture 2">
            <a:extLst>
              <a:ext uri="{FF2B5EF4-FFF2-40B4-BE49-F238E27FC236}">
                <a16:creationId xmlns:a16="http://schemas.microsoft.com/office/drawing/2014/main" id="{BB591646-7A6D-492E-8B25-6A2D21625190}"/>
              </a:ext>
            </a:extLst>
          </p:cNvPr>
          <p:cNvPicPr>
            <a:picLocks noChangeAspect="1"/>
          </p:cNvPicPr>
          <p:nvPr/>
        </p:nvPicPr>
        <p:blipFill rotWithShape="1">
          <a:blip r:embed="rId4"/>
          <a:srcRect l="3817" t="1655" r="2595" b="3691"/>
          <a:stretch/>
        </p:blipFill>
        <p:spPr>
          <a:xfrm>
            <a:off x="6324600" y="2357700"/>
            <a:ext cx="2632753" cy="349616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7EBDD511-73AD-4D79-B78F-D01105DFA019}" type="slidenum">
              <a:rPr lang="en-US" sz="1200">
                <a:solidFill>
                  <a:schemeClr val="tx2"/>
                </a:solidFill>
              </a:rPr>
              <a:pPr algn="r">
                <a:spcBef>
                  <a:spcPct val="50000"/>
                </a:spcBef>
              </a:pPr>
              <a:t>23</a:t>
            </a:fld>
            <a:endParaRPr lang="en-US" sz="1200">
              <a:solidFill>
                <a:schemeClr val="tx2"/>
              </a:solidFill>
            </a:endParaRPr>
          </a:p>
        </p:txBody>
      </p:sp>
      <p:sp>
        <p:nvSpPr>
          <p:cNvPr id="16389" name="Text Box 5"/>
          <p:cNvSpPr txBox="1">
            <a:spLocks noChangeArrowheads="1"/>
          </p:cNvSpPr>
          <p:nvPr/>
        </p:nvSpPr>
        <p:spPr bwMode="auto">
          <a:xfrm>
            <a:off x="609600" y="1828800"/>
            <a:ext cx="6248400" cy="6170920"/>
          </a:xfrm>
          <a:prstGeom prst="rect">
            <a:avLst/>
          </a:prstGeom>
          <a:noFill/>
          <a:ln w="9525">
            <a:noFill/>
            <a:miter lim="800000"/>
            <a:headEnd/>
            <a:tailEnd/>
          </a:ln>
        </p:spPr>
        <p:txBody>
          <a:bodyPr>
            <a:spAutoFit/>
          </a:bodyPr>
          <a:lstStyle/>
          <a:p>
            <a:pPr>
              <a:spcBef>
                <a:spcPct val="50000"/>
              </a:spcBef>
            </a:pPr>
            <a:r>
              <a:rPr lang="en-US" sz="2400" b="1" dirty="0">
                <a:solidFill>
                  <a:schemeClr val="bg1"/>
                </a:solidFill>
              </a:rPr>
              <a:t>David Mount</a:t>
            </a:r>
            <a:r>
              <a:rPr lang="en-US" sz="2000" dirty="0">
                <a:solidFill>
                  <a:schemeClr val="bg1"/>
                </a:solidFill>
              </a:rPr>
              <a:t>, </a:t>
            </a:r>
            <a:r>
              <a:rPr lang="en-US" sz="2000" dirty="0" err="1">
                <a:solidFill>
                  <a:schemeClr val="bg1"/>
                </a:solidFill>
              </a:rPr>
              <a:t>Mahlum</a:t>
            </a:r>
            <a:r>
              <a:rPr lang="en-US" sz="2000" dirty="0">
                <a:solidFill>
                  <a:schemeClr val="bg1"/>
                </a:solidFill>
              </a:rPr>
              <a:t> Architects</a:t>
            </a:r>
            <a:br>
              <a:rPr lang="en-US" sz="1600" dirty="0">
                <a:solidFill>
                  <a:schemeClr val="bg1"/>
                </a:solidFill>
              </a:rPr>
            </a:br>
            <a:r>
              <a:rPr lang="en-US" sz="1600" dirty="0">
                <a:solidFill>
                  <a:schemeClr val="bg1"/>
                </a:solidFill>
              </a:rPr>
              <a:t>	                    Principal in Charge</a:t>
            </a:r>
          </a:p>
          <a:p>
            <a:pPr>
              <a:spcBef>
                <a:spcPct val="50000"/>
              </a:spcBef>
            </a:pPr>
            <a:r>
              <a:rPr lang="en-US" dirty="0">
                <a:solidFill>
                  <a:schemeClr val="bg1"/>
                </a:solidFill>
              </a:rPr>
              <a:t>Registered Architect in State of Washington</a:t>
            </a:r>
          </a:p>
          <a:p>
            <a:pPr>
              <a:spcBef>
                <a:spcPct val="50000"/>
              </a:spcBef>
            </a:pPr>
            <a:r>
              <a:rPr lang="en-US" dirty="0">
                <a:solidFill>
                  <a:schemeClr val="bg1"/>
                </a:solidFill>
              </a:rPr>
              <a:t>24 Years of industry experience</a:t>
            </a:r>
          </a:p>
          <a:p>
            <a:pPr>
              <a:spcBef>
                <a:spcPct val="50000"/>
              </a:spcBef>
            </a:pPr>
            <a:endParaRPr lang="en-US" dirty="0">
              <a:solidFill>
                <a:schemeClr val="bg1"/>
              </a:solidFill>
            </a:endParaRPr>
          </a:p>
          <a:p>
            <a:pPr>
              <a:spcBef>
                <a:spcPts val="0"/>
              </a:spcBef>
            </a:pPr>
            <a:r>
              <a:rPr lang="en-US" dirty="0">
                <a:solidFill>
                  <a:schemeClr val="bg1"/>
                </a:solidFill>
              </a:rPr>
              <a:t>Principal in Charge for GCCM Schools</a:t>
            </a:r>
            <a:br>
              <a:rPr lang="en-US" dirty="0">
                <a:solidFill>
                  <a:schemeClr val="bg1"/>
                </a:solidFill>
              </a:rPr>
            </a:br>
            <a:r>
              <a:rPr lang="en-US" dirty="0">
                <a:solidFill>
                  <a:schemeClr val="bg1"/>
                </a:solidFill>
              </a:rPr>
              <a:t>     	</a:t>
            </a:r>
            <a:r>
              <a:rPr lang="en-US" sz="1600" dirty="0">
                <a:solidFill>
                  <a:schemeClr val="bg1"/>
                </a:solidFill>
              </a:rPr>
              <a:t>Bainbridge High School </a:t>
            </a:r>
            <a:r>
              <a:rPr lang="en-US" sz="1600" dirty="0" err="1">
                <a:solidFill>
                  <a:schemeClr val="bg1"/>
                </a:solidFill>
              </a:rPr>
              <a:t>Bldg</a:t>
            </a:r>
            <a:r>
              <a:rPr lang="en-US" sz="1600" dirty="0">
                <a:solidFill>
                  <a:schemeClr val="bg1"/>
                </a:solidFill>
              </a:rPr>
              <a:t> 100</a:t>
            </a:r>
            <a:br>
              <a:rPr lang="en-US" sz="1600" dirty="0">
                <a:solidFill>
                  <a:schemeClr val="bg1"/>
                </a:solidFill>
              </a:rPr>
            </a:br>
            <a:r>
              <a:rPr lang="en-US" sz="1600" dirty="0">
                <a:solidFill>
                  <a:schemeClr val="bg1"/>
                </a:solidFill>
              </a:rPr>
              <a:t>      	Kellogg Middle School</a:t>
            </a:r>
          </a:p>
          <a:p>
            <a:pPr>
              <a:spcBef>
                <a:spcPts val="0"/>
              </a:spcBef>
            </a:pPr>
            <a:r>
              <a:rPr lang="en-US" sz="1600" dirty="0">
                <a:solidFill>
                  <a:schemeClr val="bg1"/>
                </a:solidFill>
              </a:rPr>
              <a:t>      	</a:t>
            </a:r>
            <a:r>
              <a:rPr lang="en-US" sz="1600" dirty="0" err="1">
                <a:solidFill>
                  <a:schemeClr val="bg1"/>
                </a:solidFill>
              </a:rPr>
              <a:t>Madrona</a:t>
            </a:r>
            <a:r>
              <a:rPr lang="en-US" sz="1600" dirty="0">
                <a:solidFill>
                  <a:schemeClr val="bg1"/>
                </a:solidFill>
              </a:rPr>
              <a:t> School</a:t>
            </a:r>
          </a:p>
          <a:p>
            <a:pPr>
              <a:spcBef>
                <a:spcPts val="0"/>
              </a:spcBef>
            </a:pPr>
            <a:r>
              <a:rPr lang="en-US" sz="1600" dirty="0">
                <a:solidFill>
                  <a:schemeClr val="bg1"/>
                </a:solidFill>
              </a:rPr>
              <a:t>	</a:t>
            </a:r>
            <a:r>
              <a:rPr lang="en-US" sz="1600" dirty="0" err="1">
                <a:solidFill>
                  <a:schemeClr val="bg1"/>
                </a:solidFill>
              </a:rPr>
              <a:t>Lynndale</a:t>
            </a:r>
            <a:r>
              <a:rPr lang="en-US" sz="1600" dirty="0">
                <a:solidFill>
                  <a:schemeClr val="bg1"/>
                </a:solidFill>
              </a:rPr>
              <a:t> Elementary</a:t>
            </a:r>
          </a:p>
          <a:p>
            <a:pPr>
              <a:spcBef>
                <a:spcPts val="0"/>
              </a:spcBef>
            </a:pPr>
            <a:r>
              <a:rPr lang="en-US" sz="1600" dirty="0">
                <a:solidFill>
                  <a:schemeClr val="bg1"/>
                </a:solidFill>
              </a:rPr>
              <a:t>	Pine Lake Middle School</a:t>
            </a:r>
          </a:p>
          <a:p>
            <a:pPr>
              <a:spcBef>
                <a:spcPts val="0"/>
              </a:spcBef>
            </a:pPr>
            <a:r>
              <a:rPr lang="en-US" sz="1600" dirty="0">
                <a:solidFill>
                  <a:schemeClr val="bg1"/>
                </a:solidFill>
              </a:rPr>
              <a:t>	Early Learning Center</a:t>
            </a:r>
          </a:p>
          <a:p>
            <a:pPr>
              <a:spcBef>
                <a:spcPts val="0"/>
              </a:spcBef>
            </a:pPr>
            <a:r>
              <a:rPr lang="en-US" sz="1600" dirty="0">
                <a:solidFill>
                  <a:schemeClr val="bg1"/>
                </a:solidFill>
              </a:rPr>
              <a:t>	Issaquah Middle School</a:t>
            </a:r>
          </a:p>
          <a:p>
            <a:pPr>
              <a:spcBef>
                <a:spcPts val="0"/>
              </a:spcBef>
            </a:pPr>
            <a:r>
              <a:rPr lang="en-US" sz="1600" dirty="0">
                <a:solidFill>
                  <a:schemeClr val="bg1"/>
                </a:solidFill>
              </a:rPr>
              <a:t>	Robert Eagle Staff MS</a:t>
            </a:r>
          </a:p>
          <a:p>
            <a:pPr>
              <a:spcBef>
                <a:spcPts val="0"/>
              </a:spcBef>
            </a:pPr>
            <a:r>
              <a:rPr lang="en-US" sz="1600" dirty="0">
                <a:solidFill>
                  <a:schemeClr val="bg1"/>
                </a:solidFill>
              </a:rPr>
              <a:t>	Cascadia Elementary School</a:t>
            </a:r>
          </a:p>
          <a:p>
            <a:pPr>
              <a:spcBef>
                <a:spcPct val="50000"/>
              </a:spcBef>
            </a:pPr>
            <a:endParaRPr lang="en-US" sz="1600" dirty="0">
              <a:solidFill>
                <a:schemeClr val="bg1"/>
              </a:solidFill>
            </a:endParaRPr>
          </a:p>
          <a:p>
            <a:pPr>
              <a:spcBef>
                <a:spcPct val="50000"/>
              </a:spcBef>
            </a:pPr>
            <a:endParaRPr lang="en-US" sz="1600" dirty="0">
              <a:solidFill>
                <a:schemeClr val="bg1"/>
              </a:solidFill>
            </a:endParaRPr>
          </a:p>
          <a:p>
            <a:pPr>
              <a:spcBef>
                <a:spcPct val="50000"/>
              </a:spcBef>
            </a:pPr>
            <a:endParaRPr lang="en-US" sz="1600" dirty="0">
              <a:solidFill>
                <a:srgbClr val="EAEAEA"/>
              </a:solidFill>
            </a:endParaRPr>
          </a:p>
          <a:p>
            <a:pPr lvl="1">
              <a:spcBef>
                <a:spcPct val="50000"/>
              </a:spcBef>
            </a:pPr>
            <a:endParaRPr lang="en-US" sz="2000" dirty="0">
              <a:solidFill>
                <a:srgbClr val="EAEAEA"/>
              </a:solidFill>
            </a:endParaRPr>
          </a:p>
        </p:txBody>
      </p:sp>
      <p:sp>
        <p:nvSpPr>
          <p:cNvPr id="7" name="TextBox 6"/>
          <p:cNvSpPr txBox="1">
            <a:spLocks noChangeArrowheads="1"/>
          </p:cNvSpPr>
          <p:nvPr/>
        </p:nvSpPr>
        <p:spPr bwMode="auto">
          <a:xfrm>
            <a:off x="6635209" y="3933017"/>
            <a:ext cx="2209800" cy="461665"/>
          </a:xfrm>
          <a:prstGeom prst="rect">
            <a:avLst/>
          </a:prstGeom>
          <a:noFill/>
          <a:ln w="9525">
            <a:noFill/>
            <a:miter lim="800000"/>
            <a:headEnd/>
            <a:tailEnd/>
          </a:ln>
        </p:spPr>
        <p:txBody>
          <a:bodyPr wrap="square">
            <a:spAutoFit/>
          </a:bodyPr>
          <a:lstStyle/>
          <a:p>
            <a:r>
              <a:rPr lang="en-US" sz="1200" dirty="0">
                <a:solidFill>
                  <a:schemeClr val="bg1"/>
                </a:solidFill>
              </a:rPr>
              <a:t>Robert Eagle Staff MS and Cascadia ES</a:t>
            </a:r>
          </a:p>
        </p:txBody>
      </p:sp>
      <p:pic>
        <p:nvPicPr>
          <p:cNvPr id="10" name="Picture 9">
            <a:extLst>
              <a:ext uri="{FF2B5EF4-FFF2-40B4-BE49-F238E27FC236}">
                <a16:creationId xmlns:a16="http://schemas.microsoft.com/office/drawing/2014/main" id="{64D5A7BA-B83B-454D-A4B3-F2D9BEB71DDF}"/>
              </a:ext>
            </a:extLst>
          </p:cNvPr>
          <p:cNvPicPr>
            <a:picLocks noChangeAspect="1"/>
          </p:cNvPicPr>
          <p:nvPr/>
        </p:nvPicPr>
        <p:blipFill>
          <a:blip r:embed="rId3"/>
          <a:stretch>
            <a:fillRect/>
          </a:stretch>
        </p:blipFill>
        <p:spPr>
          <a:xfrm>
            <a:off x="6553200" y="439288"/>
            <a:ext cx="2325756" cy="748519"/>
          </a:xfrm>
          <a:prstGeom prst="rect">
            <a:avLst/>
          </a:prstGeom>
        </p:spPr>
      </p:pic>
      <p:sp>
        <p:nvSpPr>
          <p:cNvPr id="11" name="Rectangle 3">
            <a:extLst>
              <a:ext uri="{FF2B5EF4-FFF2-40B4-BE49-F238E27FC236}">
                <a16:creationId xmlns:a16="http://schemas.microsoft.com/office/drawing/2014/main" id="{3B60A6B4-E0AC-49C3-8D71-7310A975E451}"/>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t>Team Qualifications</a:t>
            </a:r>
          </a:p>
        </p:txBody>
      </p:sp>
      <p:pic>
        <p:nvPicPr>
          <p:cNvPr id="3" name="Picture 2">
            <a:extLst>
              <a:ext uri="{FF2B5EF4-FFF2-40B4-BE49-F238E27FC236}">
                <a16:creationId xmlns:a16="http://schemas.microsoft.com/office/drawing/2014/main" id="{245F9849-6631-4C5C-BCBE-0893EECFE71B}"/>
              </a:ext>
            </a:extLst>
          </p:cNvPr>
          <p:cNvPicPr>
            <a:picLocks noChangeAspect="1"/>
          </p:cNvPicPr>
          <p:nvPr/>
        </p:nvPicPr>
        <p:blipFill rotWithShape="1">
          <a:blip r:embed="rId4">
            <a:extLst>
              <a:ext uri="{28A0092B-C50C-407E-A947-70E740481C1C}">
                <a14:useLocalDpi xmlns:a14="http://schemas.microsoft.com/office/drawing/2010/main" val="0"/>
              </a:ext>
            </a:extLst>
          </a:blip>
          <a:srcRect t="19971" b="8984"/>
          <a:stretch/>
        </p:blipFill>
        <p:spPr>
          <a:xfrm>
            <a:off x="4730428" y="4394670"/>
            <a:ext cx="4078792" cy="192993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7EBDD511-73AD-4D79-B78F-D01105DFA019}" type="slidenum">
              <a:rPr lang="en-US" sz="1200">
                <a:solidFill>
                  <a:schemeClr val="tx2"/>
                </a:solidFill>
              </a:rPr>
              <a:pPr algn="r">
                <a:spcBef>
                  <a:spcPct val="50000"/>
                </a:spcBef>
              </a:pPr>
              <a:t>24</a:t>
            </a:fld>
            <a:endParaRPr lang="en-US" sz="1200">
              <a:solidFill>
                <a:schemeClr val="tx2"/>
              </a:solidFill>
            </a:endParaRPr>
          </a:p>
        </p:txBody>
      </p:sp>
      <p:sp>
        <p:nvSpPr>
          <p:cNvPr id="16389" name="Text Box 5"/>
          <p:cNvSpPr txBox="1">
            <a:spLocks noChangeArrowheads="1"/>
          </p:cNvSpPr>
          <p:nvPr/>
        </p:nvSpPr>
        <p:spPr bwMode="auto">
          <a:xfrm>
            <a:off x="609600" y="1828800"/>
            <a:ext cx="6248400" cy="6093976"/>
          </a:xfrm>
          <a:prstGeom prst="rect">
            <a:avLst/>
          </a:prstGeom>
          <a:noFill/>
          <a:ln w="9525">
            <a:noFill/>
            <a:miter lim="800000"/>
            <a:headEnd/>
            <a:tailEnd/>
          </a:ln>
        </p:spPr>
        <p:txBody>
          <a:bodyPr>
            <a:spAutoFit/>
          </a:bodyPr>
          <a:lstStyle/>
          <a:p>
            <a:pPr>
              <a:spcBef>
                <a:spcPct val="50000"/>
              </a:spcBef>
            </a:pPr>
            <a:r>
              <a:rPr lang="en-US" sz="2400" b="1" dirty="0" err="1">
                <a:solidFill>
                  <a:schemeClr val="bg1"/>
                </a:solidFill>
              </a:rPr>
              <a:t>Graehm</a:t>
            </a:r>
            <a:r>
              <a:rPr lang="en-US" sz="2400" b="1" dirty="0">
                <a:solidFill>
                  <a:schemeClr val="bg1"/>
                </a:solidFill>
              </a:rPr>
              <a:t> Wallace</a:t>
            </a:r>
            <a:r>
              <a:rPr lang="en-US" sz="1600" b="1" dirty="0">
                <a:solidFill>
                  <a:schemeClr val="bg1"/>
                </a:solidFill>
              </a:rPr>
              <a:t>, </a:t>
            </a:r>
            <a:r>
              <a:rPr lang="en-US" sz="2000" dirty="0">
                <a:solidFill>
                  <a:schemeClr val="bg1"/>
                </a:solidFill>
              </a:rPr>
              <a:t>Perkins </a:t>
            </a:r>
            <a:r>
              <a:rPr lang="en-US" sz="2000" dirty="0" err="1">
                <a:solidFill>
                  <a:schemeClr val="bg1"/>
                </a:solidFill>
              </a:rPr>
              <a:t>Coie</a:t>
            </a:r>
            <a:r>
              <a:rPr lang="en-US" sz="2000" dirty="0">
                <a:solidFill>
                  <a:schemeClr val="bg1"/>
                </a:solidFill>
              </a:rPr>
              <a:t> LLP.</a:t>
            </a:r>
            <a:br>
              <a:rPr lang="en-US" sz="1600" dirty="0">
                <a:solidFill>
                  <a:schemeClr val="bg1"/>
                </a:solidFill>
              </a:rPr>
            </a:br>
            <a:r>
              <a:rPr lang="en-US" sz="1600" dirty="0">
                <a:solidFill>
                  <a:schemeClr val="bg1"/>
                </a:solidFill>
              </a:rPr>
              <a:t>	Partner</a:t>
            </a:r>
          </a:p>
          <a:p>
            <a:pPr>
              <a:spcBef>
                <a:spcPct val="50000"/>
              </a:spcBef>
            </a:pPr>
            <a:r>
              <a:rPr lang="en-US" sz="1600" dirty="0">
                <a:solidFill>
                  <a:schemeClr val="bg1"/>
                </a:solidFill>
              </a:rPr>
              <a:t>22 Years of legal counsel experience for public entities</a:t>
            </a:r>
          </a:p>
          <a:p>
            <a:pPr>
              <a:spcBef>
                <a:spcPct val="50000"/>
              </a:spcBef>
            </a:pPr>
            <a:endParaRPr lang="en-US" sz="1600" dirty="0">
              <a:solidFill>
                <a:schemeClr val="bg1"/>
              </a:solidFill>
            </a:endParaRPr>
          </a:p>
          <a:p>
            <a:pPr>
              <a:spcBef>
                <a:spcPts val="0"/>
              </a:spcBef>
            </a:pPr>
            <a:r>
              <a:rPr lang="en-US" sz="1600" dirty="0">
                <a:solidFill>
                  <a:schemeClr val="bg1"/>
                </a:solidFill>
              </a:rPr>
              <a:t>Legal Counsel for over 100 Washington public entities</a:t>
            </a:r>
            <a:br>
              <a:rPr lang="en-US" sz="1600" dirty="0">
                <a:solidFill>
                  <a:schemeClr val="bg1"/>
                </a:solidFill>
              </a:rPr>
            </a:br>
            <a:r>
              <a:rPr lang="en-US" sz="1600" dirty="0">
                <a:solidFill>
                  <a:schemeClr val="bg1"/>
                </a:solidFill>
              </a:rPr>
              <a:t>     	Auburn School District</a:t>
            </a:r>
          </a:p>
          <a:p>
            <a:pPr>
              <a:spcBef>
                <a:spcPts val="0"/>
              </a:spcBef>
            </a:pPr>
            <a:r>
              <a:rPr lang="en-US" sz="1600" dirty="0">
                <a:solidFill>
                  <a:schemeClr val="bg1"/>
                </a:solidFill>
              </a:rPr>
              <a:t>	Bainbridge Island School District</a:t>
            </a:r>
            <a:br>
              <a:rPr lang="en-US" sz="1600" dirty="0">
                <a:solidFill>
                  <a:schemeClr val="bg1"/>
                </a:solidFill>
              </a:rPr>
            </a:br>
            <a:r>
              <a:rPr lang="en-US" sz="1600" dirty="0">
                <a:solidFill>
                  <a:schemeClr val="bg1"/>
                </a:solidFill>
              </a:rPr>
              <a:t>      	Bellingham School District</a:t>
            </a:r>
          </a:p>
          <a:p>
            <a:pPr>
              <a:spcBef>
                <a:spcPts val="0"/>
              </a:spcBef>
            </a:pPr>
            <a:r>
              <a:rPr lang="en-US" sz="1600" dirty="0">
                <a:solidFill>
                  <a:schemeClr val="bg1"/>
                </a:solidFill>
              </a:rPr>
              <a:t>      	Centralia School District</a:t>
            </a:r>
          </a:p>
          <a:p>
            <a:pPr>
              <a:spcBef>
                <a:spcPts val="0"/>
              </a:spcBef>
            </a:pPr>
            <a:r>
              <a:rPr lang="en-US" sz="1600" dirty="0">
                <a:solidFill>
                  <a:schemeClr val="bg1"/>
                </a:solidFill>
              </a:rPr>
              <a:t>	Central Kitsap School District</a:t>
            </a:r>
          </a:p>
          <a:p>
            <a:pPr>
              <a:spcBef>
                <a:spcPts val="0"/>
              </a:spcBef>
            </a:pPr>
            <a:r>
              <a:rPr lang="en-US" sz="1600" dirty="0">
                <a:solidFill>
                  <a:schemeClr val="bg1"/>
                </a:solidFill>
              </a:rPr>
              <a:t>	Central Valley School District</a:t>
            </a:r>
          </a:p>
          <a:p>
            <a:pPr>
              <a:spcBef>
                <a:spcPts val="0"/>
              </a:spcBef>
            </a:pPr>
            <a:r>
              <a:rPr lang="en-US" sz="1600" dirty="0">
                <a:solidFill>
                  <a:schemeClr val="bg1"/>
                </a:solidFill>
              </a:rPr>
              <a:t>	Clover Park School District</a:t>
            </a:r>
          </a:p>
          <a:p>
            <a:pPr>
              <a:spcBef>
                <a:spcPts val="0"/>
              </a:spcBef>
            </a:pPr>
            <a:r>
              <a:rPr lang="en-US" sz="1600" dirty="0">
                <a:solidFill>
                  <a:schemeClr val="bg1"/>
                </a:solidFill>
              </a:rPr>
              <a:t>	Edmonds School District</a:t>
            </a:r>
          </a:p>
          <a:p>
            <a:pPr>
              <a:spcBef>
                <a:spcPts val="0"/>
              </a:spcBef>
            </a:pPr>
            <a:r>
              <a:rPr lang="en-US" sz="1600" dirty="0">
                <a:solidFill>
                  <a:schemeClr val="bg1"/>
                </a:solidFill>
              </a:rPr>
              <a:t>	Evergreen School District</a:t>
            </a:r>
          </a:p>
          <a:p>
            <a:pPr>
              <a:spcBef>
                <a:spcPts val="0"/>
              </a:spcBef>
            </a:pPr>
            <a:r>
              <a:rPr lang="en-US" sz="1600" dirty="0">
                <a:solidFill>
                  <a:schemeClr val="bg1"/>
                </a:solidFill>
              </a:rPr>
              <a:t>	Federal Way School District</a:t>
            </a:r>
          </a:p>
          <a:p>
            <a:pPr>
              <a:spcBef>
                <a:spcPts val="0"/>
              </a:spcBef>
            </a:pPr>
            <a:r>
              <a:rPr lang="en-US" sz="1600" dirty="0">
                <a:solidFill>
                  <a:schemeClr val="bg1"/>
                </a:solidFill>
              </a:rPr>
              <a:t>	Fife School District</a:t>
            </a:r>
          </a:p>
          <a:p>
            <a:pPr>
              <a:spcBef>
                <a:spcPts val="0"/>
              </a:spcBef>
            </a:pPr>
            <a:r>
              <a:rPr lang="en-US" sz="1600" dirty="0">
                <a:solidFill>
                  <a:schemeClr val="bg1"/>
                </a:solidFill>
              </a:rPr>
              <a:t>	Kalama School District</a:t>
            </a:r>
          </a:p>
          <a:p>
            <a:pPr>
              <a:spcBef>
                <a:spcPts val="0"/>
              </a:spcBef>
            </a:pPr>
            <a:r>
              <a:rPr lang="en-US" sz="1600" dirty="0">
                <a:solidFill>
                  <a:schemeClr val="bg1"/>
                </a:solidFill>
              </a:rPr>
              <a:t>	Lake Stevens School District</a:t>
            </a:r>
          </a:p>
          <a:p>
            <a:pPr>
              <a:spcBef>
                <a:spcPct val="50000"/>
              </a:spcBef>
            </a:pPr>
            <a:endParaRPr lang="en-US" sz="1600" dirty="0">
              <a:solidFill>
                <a:schemeClr val="bg1"/>
              </a:solidFill>
            </a:endParaRPr>
          </a:p>
          <a:p>
            <a:pPr>
              <a:spcBef>
                <a:spcPct val="50000"/>
              </a:spcBef>
            </a:pPr>
            <a:endParaRPr lang="en-US" sz="1600" dirty="0">
              <a:solidFill>
                <a:srgbClr val="EAEAEA"/>
              </a:solidFill>
            </a:endParaRPr>
          </a:p>
          <a:p>
            <a:pPr lvl="1">
              <a:spcBef>
                <a:spcPct val="50000"/>
              </a:spcBef>
            </a:pPr>
            <a:endParaRPr lang="en-US" sz="2000" dirty="0">
              <a:solidFill>
                <a:srgbClr val="EAEAEA"/>
              </a:solidFill>
            </a:endParaRPr>
          </a:p>
        </p:txBody>
      </p:sp>
      <p:pic>
        <p:nvPicPr>
          <p:cNvPr id="10" name="Picture 9">
            <a:extLst>
              <a:ext uri="{FF2B5EF4-FFF2-40B4-BE49-F238E27FC236}">
                <a16:creationId xmlns:a16="http://schemas.microsoft.com/office/drawing/2014/main" id="{64D5A7BA-B83B-454D-A4B3-F2D9BEB71DDF}"/>
              </a:ext>
            </a:extLst>
          </p:cNvPr>
          <p:cNvPicPr>
            <a:picLocks noChangeAspect="1"/>
          </p:cNvPicPr>
          <p:nvPr/>
        </p:nvPicPr>
        <p:blipFill>
          <a:blip r:embed="rId3"/>
          <a:stretch>
            <a:fillRect/>
          </a:stretch>
        </p:blipFill>
        <p:spPr>
          <a:xfrm>
            <a:off x="6553200" y="439288"/>
            <a:ext cx="2325756" cy="748519"/>
          </a:xfrm>
          <a:prstGeom prst="rect">
            <a:avLst/>
          </a:prstGeom>
        </p:spPr>
      </p:pic>
      <p:sp>
        <p:nvSpPr>
          <p:cNvPr id="11" name="Rectangle 3">
            <a:extLst>
              <a:ext uri="{FF2B5EF4-FFF2-40B4-BE49-F238E27FC236}">
                <a16:creationId xmlns:a16="http://schemas.microsoft.com/office/drawing/2014/main" id="{3B60A6B4-E0AC-49C3-8D71-7310A975E451}"/>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t>Team Qualifications</a:t>
            </a:r>
          </a:p>
        </p:txBody>
      </p:sp>
    </p:spTree>
    <p:extLst>
      <p:ext uri="{BB962C8B-B14F-4D97-AF65-F5344CB8AC3E}">
        <p14:creationId xmlns:p14="http://schemas.microsoft.com/office/powerpoint/2010/main" val="8709775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53FBBD8C-F2F1-4BDE-9EC5-DB38BA53A0A7}" type="slidenum">
              <a:rPr lang="en-US" sz="1200">
                <a:solidFill>
                  <a:schemeClr val="tx2"/>
                </a:solidFill>
              </a:rPr>
              <a:pPr algn="r">
                <a:spcBef>
                  <a:spcPct val="50000"/>
                </a:spcBef>
              </a:pPr>
              <a:t>25</a:t>
            </a:fld>
            <a:endParaRPr lang="en-US" sz="1200">
              <a:solidFill>
                <a:schemeClr val="tx2"/>
              </a:solidFill>
            </a:endParaRPr>
          </a:p>
        </p:txBody>
      </p:sp>
      <p:sp>
        <p:nvSpPr>
          <p:cNvPr id="7172" name="Text Box 4"/>
          <p:cNvSpPr txBox="1">
            <a:spLocks noChangeArrowheads="1"/>
          </p:cNvSpPr>
          <p:nvPr/>
        </p:nvSpPr>
        <p:spPr bwMode="auto">
          <a:xfrm>
            <a:off x="685800" y="2133600"/>
            <a:ext cx="7239000" cy="3447098"/>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ctr">
              <a:spcBef>
                <a:spcPct val="50000"/>
              </a:spcBef>
            </a:pPr>
            <a:r>
              <a:rPr lang="en-US" sz="3200" b="1" dirty="0">
                <a:solidFill>
                  <a:schemeClr val="bg1"/>
                </a:solidFill>
              </a:rPr>
              <a:t>Is Ballou Suited for GC/CM?</a:t>
            </a:r>
          </a:p>
          <a:p>
            <a:pPr algn="ctr">
              <a:spcBef>
                <a:spcPct val="50000"/>
              </a:spcBef>
            </a:pPr>
            <a:r>
              <a:rPr lang="en-US" sz="2800" dirty="0">
                <a:solidFill>
                  <a:schemeClr val="bg1"/>
                </a:solidFill>
              </a:rPr>
              <a:t>We Think So</a:t>
            </a:r>
          </a:p>
          <a:p>
            <a:pPr>
              <a:spcBef>
                <a:spcPct val="50000"/>
              </a:spcBef>
            </a:pPr>
            <a:endParaRPr lang="en-US" sz="2400" b="1" dirty="0">
              <a:solidFill>
                <a:schemeClr val="bg1"/>
              </a:solidFill>
            </a:endParaRPr>
          </a:p>
          <a:p>
            <a:pPr>
              <a:spcBef>
                <a:spcPct val="50000"/>
              </a:spcBef>
            </a:pPr>
            <a:endParaRPr lang="en-US" sz="2400" b="1" dirty="0">
              <a:solidFill>
                <a:schemeClr val="bg1"/>
              </a:solidFill>
            </a:endParaRPr>
          </a:p>
          <a:p>
            <a:pPr>
              <a:spcBef>
                <a:spcPct val="50000"/>
              </a:spcBef>
            </a:pPr>
            <a:endParaRPr lang="en-US" sz="2400" b="1" dirty="0">
              <a:solidFill>
                <a:schemeClr val="bg1"/>
              </a:solidFill>
            </a:endParaRPr>
          </a:p>
          <a:p>
            <a:pPr>
              <a:spcBef>
                <a:spcPct val="50000"/>
              </a:spcBef>
            </a:pPr>
            <a:endParaRPr lang="en-US" sz="2400" b="1" dirty="0">
              <a:solidFill>
                <a:schemeClr val="bg1"/>
              </a:solidFill>
            </a:endParaRPr>
          </a:p>
        </p:txBody>
      </p:sp>
      <p:pic>
        <p:nvPicPr>
          <p:cNvPr id="5" name="Picture 4">
            <a:extLst>
              <a:ext uri="{FF2B5EF4-FFF2-40B4-BE49-F238E27FC236}">
                <a16:creationId xmlns:a16="http://schemas.microsoft.com/office/drawing/2014/main" id="{0E6FE295-C2D5-48F2-866E-7D15015EDBE2}"/>
              </a:ext>
            </a:extLst>
          </p:cNvPr>
          <p:cNvPicPr>
            <a:picLocks noChangeAspect="1"/>
          </p:cNvPicPr>
          <p:nvPr/>
        </p:nvPicPr>
        <p:blipFill>
          <a:blip r:embed="rId3"/>
          <a:stretch>
            <a:fillRect/>
          </a:stretch>
        </p:blipFill>
        <p:spPr>
          <a:xfrm>
            <a:off x="6553200" y="439288"/>
            <a:ext cx="2325756" cy="74851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CD4D652F-E845-4FE4-A73A-2794CC41A96A}" type="slidenum">
              <a:rPr lang="en-US" sz="1200">
                <a:solidFill>
                  <a:schemeClr val="tx2"/>
                </a:solidFill>
              </a:rPr>
              <a:pPr algn="r">
                <a:spcBef>
                  <a:spcPct val="50000"/>
                </a:spcBef>
              </a:pPr>
              <a:t>26</a:t>
            </a:fld>
            <a:endParaRPr lang="en-US" sz="1200">
              <a:solidFill>
                <a:schemeClr val="tx2"/>
              </a:solidFill>
            </a:endParaRPr>
          </a:p>
        </p:txBody>
      </p:sp>
      <p:sp>
        <p:nvSpPr>
          <p:cNvPr id="17413" name="Text Box 6"/>
          <p:cNvSpPr txBox="1">
            <a:spLocks noChangeArrowheads="1"/>
          </p:cNvSpPr>
          <p:nvPr/>
        </p:nvSpPr>
        <p:spPr bwMode="auto">
          <a:xfrm>
            <a:off x="609600" y="1682393"/>
            <a:ext cx="7257836" cy="4662815"/>
          </a:xfrm>
          <a:prstGeom prst="rect">
            <a:avLst/>
          </a:prstGeom>
          <a:noFill/>
          <a:ln w="9525">
            <a:noFill/>
            <a:miter lim="800000"/>
            <a:headEnd/>
            <a:tailEnd/>
          </a:ln>
        </p:spPr>
        <p:txBody>
          <a:bodyPr wrap="square">
            <a:spAutoFit/>
          </a:bodyPr>
          <a:lstStyle/>
          <a:p>
            <a:pPr>
              <a:spcBef>
                <a:spcPts val="1800"/>
              </a:spcBef>
            </a:pPr>
            <a:r>
              <a:rPr lang="en-US" sz="2200" b="1" dirty="0">
                <a:solidFill>
                  <a:schemeClr val="bg1"/>
                </a:solidFill>
              </a:rPr>
              <a:t>RCW 39.10.340</a:t>
            </a:r>
          </a:p>
          <a:p>
            <a:pPr>
              <a:spcBef>
                <a:spcPts val="1800"/>
              </a:spcBef>
            </a:pPr>
            <a:r>
              <a:rPr lang="en-US" sz="2200" b="1" dirty="0">
                <a:solidFill>
                  <a:schemeClr val="bg1"/>
                </a:solidFill>
              </a:rPr>
              <a:t>Criteria Met</a:t>
            </a:r>
          </a:p>
          <a:p>
            <a:pPr>
              <a:spcBef>
                <a:spcPts val="1800"/>
              </a:spcBef>
            </a:pPr>
            <a:endParaRPr lang="en-US" sz="2200" dirty="0">
              <a:solidFill>
                <a:schemeClr val="bg1"/>
              </a:solidFill>
            </a:endParaRPr>
          </a:p>
          <a:p>
            <a:pPr>
              <a:spcBef>
                <a:spcPts val="1800"/>
              </a:spcBef>
              <a:buFontTx/>
              <a:buChar char="•"/>
            </a:pPr>
            <a:r>
              <a:rPr lang="en-US" sz="2200" dirty="0">
                <a:solidFill>
                  <a:schemeClr val="bg1"/>
                </a:solidFill>
              </a:rPr>
              <a:t> Complex Planning</a:t>
            </a:r>
          </a:p>
          <a:p>
            <a:pPr>
              <a:spcBef>
                <a:spcPts val="1800"/>
              </a:spcBef>
              <a:buFontTx/>
              <a:buChar char="•"/>
            </a:pPr>
            <a:r>
              <a:rPr lang="en-US" sz="2200" dirty="0">
                <a:solidFill>
                  <a:schemeClr val="bg1"/>
                </a:solidFill>
              </a:rPr>
              <a:t> Occupied Site</a:t>
            </a:r>
          </a:p>
          <a:p>
            <a:pPr>
              <a:spcBef>
                <a:spcPts val="1800"/>
              </a:spcBef>
              <a:buFontTx/>
              <a:buChar char="•"/>
            </a:pPr>
            <a:r>
              <a:rPr lang="en-US" sz="2200" dirty="0">
                <a:solidFill>
                  <a:schemeClr val="bg1"/>
                </a:solidFill>
              </a:rPr>
              <a:t> Complex &amp; Technical Working Environment</a:t>
            </a:r>
          </a:p>
          <a:p>
            <a:pPr>
              <a:spcBef>
                <a:spcPts val="1800"/>
              </a:spcBef>
              <a:buFontTx/>
              <a:buChar char="•"/>
            </a:pPr>
            <a:r>
              <a:rPr lang="en-US" sz="2200" dirty="0">
                <a:solidFill>
                  <a:schemeClr val="bg1"/>
                </a:solidFill>
              </a:rPr>
              <a:t> Requires GC/CM during Design Phase</a:t>
            </a:r>
          </a:p>
          <a:p>
            <a:pPr>
              <a:spcBef>
                <a:spcPts val="1800"/>
              </a:spcBef>
            </a:pPr>
            <a:r>
              <a:rPr lang="en-US" sz="2000" i="1" dirty="0">
                <a:solidFill>
                  <a:schemeClr val="bg1"/>
                </a:solidFill>
              </a:rPr>
              <a:t>   Necessary Project Team Experience with Advisor</a:t>
            </a:r>
            <a:br>
              <a:rPr lang="en-US" sz="2000" dirty="0">
                <a:solidFill>
                  <a:srgbClr val="EAEAEA"/>
                </a:solidFill>
              </a:rPr>
            </a:br>
            <a:endParaRPr lang="en-US" sz="1600" dirty="0">
              <a:solidFill>
                <a:srgbClr val="EAEAEA"/>
              </a:solidFill>
            </a:endParaRPr>
          </a:p>
        </p:txBody>
      </p:sp>
      <p:pic>
        <p:nvPicPr>
          <p:cNvPr id="11" name="Picture 10">
            <a:extLst>
              <a:ext uri="{FF2B5EF4-FFF2-40B4-BE49-F238E27FC236}">
                <a16:creationId xmlns:a16="http://schemas.microsoft.com/office/drawing/2014/main" id="{96FE5350-0BEE-4746-9164-FC8CA33AFA7B}"/>
              </a:ext>
            </a:extLst>
          </p:cNvPr>
          <p:cNvPicPr>
            <a:picLocks noChangeAspect="1"/>
          </p:cNvPicPr>
          <p:nvPr/>
        </p:nvPicPr>
        <p:blipFill>
          <a:blip r:embed="rId3"/>
          <a:stretch>
            <a:fillRect/>
          </a:stretch>
        </p:blipFill>
        <p:spPr>
          <a:xfrm>
            <a:off x="6553200" y="439288"/>
            <a:ext cx="2325756" cy="748519"/>
          </a:xfrm>
          <a:prstGeom prst="rect">
            <a:avLst/>
          </a:prstGeom>
        </p:spPr>
      </p:pic>
      <p:sp>
        <p:nvSpPr>
          <p:cNvPr id="12" name="Rectangle 3">
            <a:extLst>
              <a:ext uri="{FF2B5EF4-FFF2-40B4-BE49-F238E27FC236}">
                <a16:creationId xmlns:a16="http://schemas.microsoft.com/office/drawing/2014/main" id="{23582329-32A6-42D7-B5B4-E39DA6746543}"/>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t>GC/CM Presentation</a:t>
            </a:r>
          </a:p>
        </p:txBody>
      </p:sp>
      <p:pic>
        <p:nvPicPr>
          <p:cNvPr id="2" name="Picture 1">
            <a:extLst>
              <a:ext uri="{FF2B5EF4-FFF2-40B4-BE49-F238E27FC236}">
                <a16:creationId xmlns:a16="http://schemas.microsoft.com/office/drawing/2014/main" id="{17BA8A16-05F8-41CC-A11C-19385F85163A}"/>
              </a:ext>
            </a:extLst>
          </p:cNvPr>
          <p:cNvPicPr>
            <a:picLocks noChangeAspect="1"/>
          </p:cNvPicPr>
          <p:nvPr/>
        </p:nvPicPr>
        <p:blipFill>
          <a:blip r:embed="rId4"/>
          <a:stretch>
            <a:fillRect/>
          </a:stretch>
        </p:blipFill>
        <p:spPr>
          <a:xfrm>
            <a:off x="4030840" y="1676400"/>
            <a:ext cx="4654248" cy="2663662"/>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3C23A1B1-D045-4509-9106-99F6C5BEB967}" type="slidenum">
              <a:rPr lang="en-US" sz="1200">
                <a:solidFill>
                  <a:schemeClr val="tx2"/>
                </a:solidFill>
              </a:rPr>
              <a:pPr algn="r">
                <a:spcBef>
                  <a:spcPct val="50000"/>
                </a:spcBef>
              </a:pPr>
              <a:t>27</a:t>
            </a:fld>
            <a:endParaRPr lang="en-US" sz="1200">
              <a:solidFill>
                <a:schemeClr val="tx2"/>
              </a:solidFill>
            </a:endParaRPr>
          </a:p>
        </p:txBody>
      </p:sp>
      <p:sp>
        <p:nvSpPr>
          <p:cNvPr id="18436" name="Rectangle 4"/>
          <p:cNvSpPr>
            <a:spLocks noChangeArrowheads="1"/>
          </p:cNvSpPr>
          <p:nvPr/>
        </p:nvSpPr>
        <p:spPr bwMode="auto">
          <a:xfrm>
            <a:off x="2095500" y="1388537"/>
            <a:ext cx="4953000" cy="762000"/>
          </a:xfrm>
          <a:prstGeom prst="rect">
            <a:avLst/>
          </a:prstGeom>
          <a:noFill/>
          <a:ln w="9525">
            <a:noFill/>
            <a:miter lim="800000"/>
            <a:headEnd/>
            <a:tailEnd/>
          </a:ln>
        </p:spPr>
        <p:txBody>
          <a:bodyPr anchor="b"/>
          <a:lstStyle/>
          <a:p>
            <a:pPr eaLnBrk="1" hangingPunct="1"/>
            <a:endParaRPr lang="en-US" sz="2400" b="1" dirty="0">
              <a:solidFill>
                <a:schemeClr val="bg1"/>
              </a:solidFill>
            </a:endParaRPr>
          </a:p>
          <a:p>
            <a:pPr eaLnBrk="1" hangingPunct="1"/>
            <a:endParaRPr lang="en-US" sz="2400" b="1" dirty="0">
              <a:solidFill>
                <a:schemeClr val="bg1"/>
              </a:solidFill>
            </a:endParaRPr>
          </a:p>
          <a:p>
            <a:pPr eaLnBrk="1" hangingPunct="1"/>
            <a:endParaRPr lang="en-US" sz="2400" b="1" dirty="0">
              <a:solidFill>
                <a:schemeClr val="bg1"/>
              </a:solidFill>
            </a:endParaRPr>
          </a:p>
          <a:p>
            <a:pPr eaLnBrk="1" hangingPunct="1"/>
            <a:endParaRPr lang="en-US" sz="2400" b="1" dirty="0">
              <a:solidFill>
                <a:schemeClr val="bg1"/>
              </a:solidFill>
            </a:endParaRPr>
          </a:p>
          <a:p>
            <a:pPr eaLnBrk="1" hangingPunct="1"/>
            <a:endParaRPr lang="en-US" sz="2400" b="1" dirty="0">
              <a:solidFill>
                <a:schemeClr val="bg1"/>
              </a:solidFill>
            </a:endParaRPr>
          </a:p>
          <a:p>
            <a:pPr eaLnBrk="1" hangingPunct="1"/>
            <a:endParaRPr lang="en-US" sz="2400" b="1" dirty="0">
              <a:solidFill>
                <a:schemeClr val="bg1"/>
              </a:solidFill>
            </a:endParaRPr>
          </a:p>
          <a:p>
            <a:pPr eaLnBrk="1" hangingPunct="1"/>
            <a:r>
              <a:rPr lang="en-US" sz="2400" b="1" dirty="0">
                <a:solidFill>
                  <a:schemeClr val="bg1"/>
                </a:solidFill>
              </a:rPr>
              <a:t>QUESTIONS AND ANSWERS</a:t>
            </a:r>
          </a:p>
        </p:txBody>
      </p:sp>
      <p:pic>
        <p:nvPicPr>
          <p:cNvPr id="8" name="Picture 7">
            <a:extLst>
              <a:ext uri="{FF2B5EF4-FFF2-40B4-BE49-F238E27FC236}">
                <a16:creationId xmlns:a16="http://schemas.microsoft.com/office/drawing/2014/main" id="{AA0F3719-4DEE-4C0F-82BD-708FE7FEC6A7}"/>
              </a:ext>
            </a:extLst>
          </p:cNvPr>
          <p:cNvPicPr>
            <a:picLocks noChangeAspect="1"/>
          </p:cNvPicPr>
          <p:nvPr/>
        </p:nvPicPr>
        <p:blipFill>
          <a:blip r:embed="rId3"/>
          <a:stretch>
            <a:fillRect/>
          </a:stretch>
        </p:blipFill>
        <p:spPr>
          <a:xfrm>
            <a:off x="6553200" y="439288"/>
            <a:ext cx="2325756" cy="748519"/>
          </a:xfrm>
          <a:prstGeom prst="rect">
            <a:avLst/>
          </a:prstGeom>
        </p:spPr>
      </p:pic>
      <p:sp>
        <p:nvSpPr>
          <p:cNvPr id="11" name="Rectangle 3">
            <a:extLst>
              <a:ext uri="{FF2B5EF4-FFF2-40B4-BE49-F238E27FC236}">
                <a16:creationId xmlns:a16="http://schemas.microsoft.com/office/drawing/2014/main" id="{031A380B-7510-4ED0-AD11-1A7093102766}"/>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t>GC/CM Presentation</a:t>
            </a:r>
          </a:p>
        </p:txBody>
      </p:sp>
      <p:pic>
        <p:nvPicPr>
          <p:cNvPr id="4" name="Picture 3">
            <a:extLst>
              <a:ext uri="{FF2B5EF4-FFF2-40B4-BE49-F238E27FC236}">
                <a16:creationId xmlns:a16="http://schemas.microsoft.com/office/drawing/2014/main" id="{511CB192-B812-4645-9856-21EFCCAF4C16}"/>
              </a:ext>
            </a:extLst>
          </p:cNvPr>
          <p:cNvPicPr>
            <a:picLocks noChangeAspect="1"/>
          </p:cNvPicPr>
          <p:nvPr/>
        </p:nvPicPr>
        <p:blipFill>
          <a:blip r:embed="rId4"/>
          <a:stretch>
            <a:fillRect/>
          </a:stretch>
        </p:blipFill>
        <p:spPr>
          <a:xfrm>
            <a:off x="1352550" y="2772759"/>
            <a:ext cx="6438900" cy="355184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4"/>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33E732E9-2915-424C-AA52-F961463AEF0E}" type="slidenum">
              <a:rPr lang="en-US" sz="1200">
                <a:solidFill>
                  <a:schemeClr val="tx2"/>
                </a:solidFill>
              </a:rPr>
              <a:pPr algn="r">
                <a:spcBef>
                  <a:spcPct val="50000"/>
                </a:spcBef>
              </a:pPr>
              <a:t>3</a:t>
            </a:fld>
            <a:endParaRPr lang="en-US" sz="1200">
              <a:solidFill>
                <a:schemeClr val="tx2"/>
              </a:solidFill>
            </a:endParaRPr>
          </a:p>
        </p:txBody>
      </p:sp>
      <p:sp>
        <p:nvSpPr>
          <p:cNvPr id="3078" name="Text Box 6"/>
          <p:cNvSpPr txBox="1">
            <a:spLocks noChangeArrowheads="1"/>
          </p:cNvSpPr>
          <p:nvPr/>
        </p:nvSpPr>
        <p:spPr bwMode="auto">
          <a:xfrm>
            <a:off x="990600" y="1600200"/>
            <a:ext cx="6248400" cy="3354765"/>
          </a:xfrm>
          <a:prstGeom prst="rect">
            <a:avLst/>
          </a:prstGeom>
          <a:noFill/>
          <a:ln w="9525">
            <a:noFill/>
            <a:miter lim="800000"/>
            <a:headEnd/>
            <a:tailEnd/>
          </a:ln>
        </p:spPr>
        <p:txBody>
          <a:bodyPr>
            <a:spAutoFit/>
          </a:bodyPr>
          <a:lstStyle/>
          <a:p>
            <a:pPr>
              <a:spcBef>
                <a:spcPct val="50000"/>
              </a:spcBef>
            </a:pPr>
            <a:br>
              <a:rPr lang="en-US" sz="2400" dirty="0">
                <a:solidFill>
                  <a:srgbClr val="EAEAEA"/>
                </a:solidFill>
              </a:rPr>
            </a:br>
            <a:r>
              <a:rPr lang="en-US" sz="2400" dirty="0">
                <a:solidFill>
                  <a:schemeClr val="bg1"/>
                </a:solidFill>
              </a:rPr>
              <a:t>1. Introduction</a:t>
            </a:r>
          </a:p>
          <a:p>
            <a:pPr>
              <a:spcBef>
                <a:spcPts val="600"/>
              </a:spcBef>
            </a:pPr>
            <a:r>
              <a:rPr lang="en-US" sz="2400" dirty="0">
                <a:solidFill>
                  <a:schemeClr val="bg1"/>
                </a:solidFill>
              </a:rPr>
              <a:t>2. Project Overview</a:t>
            </a:r>
          </a:p>
          <a:p>
            <a:pPr>
              <a:spcBef>
                <a:spcPts val="600"/>
              </a:spcBef>
            </a:pPr>
            <a:r>
              <a:rPr lang="en-US" sz="2400" dirty="0">
                <a:solidFill>
                  <a:schemeClr val="bg1"/>
                </a:solidFill>
              </a:rPr>
              <a:t>3. Why Ballou is suited for GC/CM</a:t>
            </a:r>
          </a:p>
          <a:p>
            <a:r>
              <a:rPr lang="en-US" sz="2400" dirty="0">
                <a:solidFill>
                  <a:schemeClr val="bg1"/>
                </a:solidFill>
              </a:rPr>
              <a:t>4. Team Qualifications</a:t>
            </a:r>
          </a:p>
          <a:p>
            <a:r>
              <a:rPr lang="en-US" sz="2400" dirty="0">
                <a:solidFill>
                  <a:schemeClr val="bg1"/>
                </a:solidFill>
              </a:rPr>
              <a:t>5. Conclusion</a:t>
            </a:r>
          </a:p>
          <a:p>
            <a:pPr>
              <a:spcBef>
                <a:spcPts val="600"/>
              </a:spcBef>
            </a:pPr>
            <a:r>
              <a:rPr lang="en-US" sz="2400" dirty="0">
                <a:solidFill>
                  <a:schemeClr val="bg1"/>
                </a:solidFill>
              </a:rPr>
              <a:t>6. Questions &amp;   </a:t>
            </a:r>
          </a:p>
          <a:p>
            <a:pPr>
              <a:spcBef>
                <a:spcPts val="600"/>
              </a:spcBef>
            </a:pPr>
            <a:r>
              <a:rPr lang="en-US" sz="2400" dirty="0">
                <a:solidFill>
                  <a:schemeClr val="bg1"/>
                </a:solidFill>
              </a:rPr>
              <a:t>         Answers</a:t>
            </a:r>
          </a:p>
        </p:txBody>
      </p:sp>
      <p:pic>
        <p:nvPicPr>
          <p:cNvPr id="2" name="Picture 1">
            <a:extLst>
              <a:ext uri="{FF2B5EF4-FFF2-40B4-BE49-F238E27FC236}">
                <a16:creationId xmlns:a16="http://schemas.microsoft.com/office/drawing/2014/main" id="{3BCCEC47-59C7-4100-88D8-1EC83CE868AE}"/>
              </a:ext>
            </a:extLst>
          </p:cNvPr>
          <p:cNvPicPr>
            <a:picLocks noChangeAspect="1"/>
          </p:cNvPicPr>
          <p:nvPr/>
        </p:nvPicPr>
        <p:blipFill>
          <a:blip r:embed="rId3"/>
          <a:stretch>
            <a:fillRect/>
          </a:stretch>
        </p:blipFill>
        <p:spPr>
          <a:xfrm>
            <a:off x="4724400" y="3384666"/>
            <a:ext cx="3810277" cy="3077253"/>
          </a:xfrm>
          <a:prstGeom prst="rect">
            <a:avLst/>
          </a:prstGeom>
        </p:spPr>
      </p:pic>
      <p:pic>
        <p:nvPicPr>
          <p:cNvPr id="11" name="Picture 10">
            <a:extLst>
              <a:ext uri="{FF2B5EF4-FFF2-40B4-BE49-F238E27FC236}">
                <a16:creationId xmlns:a16="http://schemas.microsoft.com/office/drawing/2014/main" id="{2483F1CA-F392-4C43-B7ED-A790796DC28D}"/>
              </a:ext>
            </a:extLst>
          </p:cNvPr>
          <p:cNvPicPr>
            <a:picLocks noChangeAspect="1"/>
          </p:cNvPicPr>
          <p:nvPr/>
        </p:nvPicPr>
        <p:blipFill>
          <a:blip r:embed="rId4"/>
          <a:stretch>
            <a:fillRect/>
          </a:stretch>
        </p:blipFill>
        <p:spPr>
          <a:xfrm>
            <a:off x="6553200" y="439288"/>
            <a:ext cx="2325756" cy="748519"/>
          </a:xfrm>
          <a:prstGeom prst="rect">
            <a:avLst/>
          </a:prstGeom>
        </p:spPr>
      </p:pic>
      <p:sp>
        <p:nvSpPr>
          <p:cNvPr id="12" name="Rectangle 3">
            <a:extLst>
              <a:ext uri="{FF2B5EF4-FFF2-40B4-BE49-F238E27FC236}">
                <a16:creationId xmlns:a16="http://schemas.microsoft.com/office/drawing/2014/main" id="{A181CCDD-430A-4E85-8542-BBCDFC510944}"/>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t>Presentation Overview</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6451F4C3-39D7-4A70-9364-F10C8AE0850F}" type="slidenum">
              <a:rPr lang="en-US" sz="1200">
                <a:solidFill>
                  <a:schemeClr val="tx2"/>
                </a:solidFill>
              </a:rPr>
              <a:pPr algn="r">
                <a:spcBef>
                  <a:spcPct val="50000"/>
                </a:spcBef>
              </a:pPr>
              <a:t>4</a:t>
            </a:fld>
            <a:endParaRPr lang="en-US" sz="1200">
              <a:solidFill>
                <a:schemeClr val="tx2"/>
              </a:solidFill>
            </a:endParaRPr>
          </a:p>
        </p:txBody>
      </p:sp>
      <p:pic>
        <p:nvPicPr>
          <p:cNvPr id="14" name="Picture 13">
            <a:extLst>
              <a:ext uri="{FF2B5EF4-FFF2-40B4-BE49-F238E27FC236}">
                <a16:creationId xmlns:a16="http://schemas.microsoft.com/office/drawing/2014/main" id="{4680E1CD-E43B-4AD0-B727-870BE75F327F}"/>
              </a:ext>
            </a:extLst>
          </p:cNvPr>
          <p:cNvPicPr>
            <a:picLocks noChangeAspect="1"/>
          </p:cNvPicPr>
          <p:nvPr/>
        </p:nvPicPr>
        <p:blipFill>
          <a:blip r:embed="rId3"/>
          <a:stretch>
            <a:fillRect/>
          </a:stretch>
        </p:blipFill>
        <p:spPr>
          <a:xfrm>
            <a:off x="6553200" y="439288"/>
            <a:ext cx="2325756" cy="748519"/>
          </a:xfrm>
          <a:prstGeom prst="rect">
            <a:avLst/>
          </a:prstGeom>
        </p:spPr>
      </p:pic>
      <p:sp>
        <p:nvSpPr>
          <p:cNvPr id="15" name="Rectangle 3">
            <a:extLst>
              <a:ext uri="{FF2B5EF4-FFF2-40B4-BE49-F238E27FC236}">
                <a16:creationId xmlns:a16="http://schemas.microsoft.com/office/drawing/2014/main" id="{94EBC2E7-CB99-412D-BC80-9FCEBA80F36F}"/>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t>Project Overview</a:t>
            </a:r>
          </a:p>
        </p:txBody>
      </p:sp>
      <p:pic>
        <p:nvPicPr>
          <p:cNvPr id="3" name="Picture 2">
            <a:extLst>
              <a:ext uri="{FF2B5EF4-FFF2-40B4-BE49-F238E27FC236}">
                <a16:creationId xmlns:a16="http://schemas.microsoft.com/office/drawing/2014/main" id="{217FA63F-FBA4-41EF-A402-85EE8C2953D1}"/>
              </a:ext>
            </a:extLst>
          </p:cNvPr>
          <p:cNvPicPr>
            <a:picLocks noChangeAspect="1"/>
          </p:cNvPicPr>
          <p:nvPr/>
        </p:nvPicPr>
        <p:blipFill>
          <a:blip r:embed="rId4"/>
          <a:stretch>
            <a:fillRect/>
          </a:stretch>
        </p:blipFill>
        <p:spPr>
          <a:xfrm>
            <a:off x="1804583" y="1447800"/>
            <a:ext cx="5534833" cy="515143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6451F4C3-39D7-4A70-9364-F10C8AE0850F}" type="slidenum">
              <a:rPr lang="en-US" sz="1200">
                <a:solidFill>
                  <a:schemeClr val="tx2"/>
                </a:solidFill>
              </a:rPr>
              <a:pPr algn="r">
                <a:spcBef>
                  <a:spcPct val="50000"/>
                </a:spcBef>
              </a:pPr>
              <a:t>5</a:t>
            </a:fld>
            <a:endParaRPr lang="en-US" sz="1200">
              <a:solidFill>
                <a:schemeClr val="tx2"/>
              </a:solidFill>
            </a:endParaRPr>
          </a:p>
        </p:txBody>
      </p:sp>
      <p:pic>
        <p:nvPicPr>
          <p:cNvPr id="14" name="Picture 13">
            <a:extLst>
              <a:ext uri="{FF2B5EF4-FFF2-40B4-BE49-F238E27FC236}">
                <a16:creationId xmlns:a16="http://schemas.microsoft.com/office/drawing/2014/main" id="{4680E1CD-E43B-4AD0-B727-870BE75F327F}"/>
              </a:ext>
            </a:extLst>
          </p:cNvPr>
          <p:cNvPicPr>
            <a:picLocks noChangeAspect="1"/>
          </p:cNvPicPr>
          <p:nvPr/>
        </p:nvPicPr>
        <p:blipFill>
          <a:blip r:embed="rId3"/>
          <a:stretch>
            <a:fillRect/>
          </a:stretch>
        </p:blipFill>
        <p:spPr>
          <a:xfrm>
            <a:off x="6553200" y="439288"/>
            <a:ext cx="2325756" cy="748519"/>
          </a:xfrm>
          <a:prstGeom prst="rect">
            <a:avLst/>
          </a:prstGeom>
        </p:spPr>
      </p:pic>
      <p:sp>
        <p:nvSpPr>
          <p:cNvPr id="15" name="Rectangle 3">
            <a:extLst>
              <a:ext uri="{FF2B5EF4-FFF2-40B4-BE49-F238E27FC236}">
                <a16:creationId xmlns:a16="http://schemas.microsoft.com/office/drawing/2014/main" id="{94EBC2E7-CB99-412D-BC80-9FCEBA80F36F}"/>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t>Project Overview</a:t>
            </a:r>
          </a:p>
        </p:txBody>
      </p:sp>
      <p:pic>
        <p:nvPicPr>
          <p:cNvPr id="2" name="Picture 1">
            <a:extLst>
              <a:ext uri="{FF2B5EF4-FFF2-40B4-BE49-F238E27FC236}">
                <a16:creationId xmlns:a16="http://schemas.microsoft.com/office/drawing/2014/main" id="{89FADB96-A856-4257-904E-2A9FBCF82F62}"/>
              </a:ext>
            </a:extLst>
          </p:cNvPr>
          <p:cNvPicPr>
            <a:picLocks noChangeAspect="1"/>
          </p:cNvPicPr>
          <p:nvPr/>
        </p:nvPicPr>
        <p:blipFill>
          <a:blip r:embed="rId4"/>
          <a:stretch>
            <a:fillRect/>
          </a:stretch>
        </p:blipFill>
        <p:spPr>
          <a:xfrm>
            <a:off x="614717" y="1752600"/>
            <a:ext cx="7914566" cy="4474774"/>
          </a:xfrm>
          <a:prstGeom prst="rect">
            <a:avLst/>
          </a:prstGeom>
        </p:spPr>
      </p:pic>
    </p:spTree>
    <p:extLst>
      <p:ext uri="{BB962C8B-B14F-4D97-AF65-F5344CB8AC3E}">
        <p14:creationId xmlns:p14="http://schemas.microsoft.com/office/powerpoint/2010/main" val="3741139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6451F4C3-39D7-4A70-9364-F10C8AE0850F}" type="slidenum">
              <a:rPr lang="en-US" sz="1200">
                <a:solidFill>
                  <a:schemeClr val="tx2"/>
                </a:solidFill>
              </a:rPr>
              <a:pPr algn="r">
                <a:spcBef>
                  <a:spcPct val="50000"/>
                </a:spcBef>
              </a:pPr>
              <a:t>6</a:t>
            </a:fld>
            <a:endParaRPr lang="en-US" sz="1200">
              <a:solidFill>
                <a:schemeClr val="tx2"/>
              </a:solidFill>
            </a:endParaRPr>
          </a:p>
        </p:txBody>
      </p:sp>
      <p:pic>
        <p:nvPicPr>
          <p:cNvPr id="14" name="Picture 13">
            <a:extLst>
              <a:ext uri="{FF2B5EF4-FFF2-40B4-BE49-F238E27FC236}">
                <a16:creationId xmlns:a16="http://schemas.microsoft.com/office/drawing/2014/main" id="{4680E1CD-E43B-4AD0-B727-870BE75F327F}"/>
              </a:ext>
            </a:extLst>
          </p:cNvPr>
          <p:cNvPicPr>
            <a:picLocks noChangeAspect="1"/>
          </p:cNvPicPr>
          <p:nvPr/>
        </p:nvPicPr>
        <p:blipFill>
          <a:blip r:embed="rId3"/>
          <a:stretch>
            <a:fillRect/>
          </a:stretch>
        </p:blipFill>
        <p:spPr>
          <a:xfrm>
            <a:off x="6553200" y="439288"/>
            <a:ext cx="2325756" cy="748519"/>
          </a:xfrm>
          <a:prstGeom prst="rect">
            <a:avLst/>
          </a:prstGeom>
        </p:spPr>
      </p:pic>
      <p:sp>
        <p:nvSpPr>
          <p:cNvPr id="15" name="Rectangle 3">
            <a:extLst>
              <a:ext uri="{FF2B5EF4-FFF2-40B4-BE49-F238E27FC236}">
                <a16:creationId xmlns:a16="http://schemas.microsoft.com/office/drawing/2014/main" id="{94EBC2E7-CB99-412D-BC80-9FCEBA80F36F}"/>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t>Project Overview</a:t>
            </a:r>
          </a:p>
        </p:txBody>
      </p:sp>
      <p:sp>
        <p:nvSpPr>
          <p:cNvPr id="2" name="TextBox 1">
            <a:extLst>
              <a:ext uri="{FF2B5EF4-FFF2-40B4-BE49-F238E27FC236}">
                <a16:creationId xmlns:a16="http://schemas.microsoft.com/office/drawing/2014/main" id="{51756611-ABA4-4B4B-915F-9DA717774CC2}"/>
              </a:ext>
            </a:extLst>
          </p:cNvPr>
          <p:cNvSpPr txBox="1"/>
          <p:nvPr/>
        </p:nvSpPr>
        <p:spPr>
          <a:xfrm>
            <a:off x="495300" y="1905000"/>
            <a:ext cx="8305800" cy="2893100"/>
          </a:xfrm>
          <a:prstGeom prst="rect">
            <a:avLst/>
          </a:prstGeom>
          <a:noFill/>
        </p:spPr>
        <p:txBody>
          <a:bodyPr wrap="square" rtlCol="0">
            <a:spAutoFit/>
          </a:bodyPr>
          <a:lstStyle/>
          <a:p>
            <a:pPr lvl="0"/>
            <a:r>
              <a:rPr lang="en-US" sz="2000" b="1" i="1" dirty="0">
                <a:solidFill>
                  <a:schemeClr val="bg1"/>
                </a:solidFill>
                <a:latin typeface="+mj-lt"/>
              </a:rPr>
              <a:t>Project Budget</a:t>
            </a:r>
            <a:endParaRPr lang="en-US" sz="2000" dirty="0">
              <a:solidFill>
                <a:schemeClr val="bg1"/>
              </a:solidFill>
              <a:latin typeface="+mj-lt"/>
            </a:endParaRPr>
          </a:p>
          <a:p>
            <a:r>
              <a:rPr lang="en-US" dirty="0">
                <a:solidFill>
                  <a:schemeClr val="bg1"/>
                </a:solidFill>
                <a:latin typeface="+mj-lt"/>
              </a:rPr>
              <a:t>Costs for Professional Services (A/E, Legal etc.)		$</a:t>
            </a:r>
            <a:r>
              <a:rPr lang="en-US" b="1" dirty="0">
                <a:solidFill>
                  <a:schemeClr val="bg1"/>
                </a:solidFill>
                <a:latin typeface="+mj-lt"/>
              </a:rPr>
              <a:t>1.5 million</a:t>
            </a:r>
            <a:endParaRPr lang="en-US" dirty="0">
              <a:solidFill>
                <a:schemeClr val="bg1"/>
              </a:solidFill>
              <a:latin typeface="+mj-lt"/>
            </a:endParaRPr>
          </a:p>
          <a:p>
            <a:r>
              <a:rPr lang="en-US" dirty="0">
                <a:solidFill>
                  <a:schemeClr val="bg1"/>
                </a:solidFill>
                <a:latin typeface="+mj-lt"/>
              </a:rPr>
              <a:t>Estimated project construction costs (incl. construction </a:t>
            </a:r>
            <a:r>
              <a:rPr lang="en-US" dirty="0" err="1">
                <a:solidFill>
                  <a:schemeClr val="bg1"/>
                </a:solidFill>
                <a:latin typeface="+mj-lt"/>
              </a:rPr>
              <a:t>cont</a:t>
            </a:r>
            <a:r>
              <a:rPr lang="en-US" dirty="0">
                <a:solidFill>
                  <a:schemeClr val="bg1"/>
                </a:solidFill>
                <a:latin typeface="+mj-lt"/>
              </a:rPr>
              <a:t>):	$</a:t>
            </a:r>
            <a:r>
              <a:rPr lang="en-US" b="1" dirty="0">
                <a:solidFill>
                  <a:schemeClr val="bg1"/>
                </a:solidFill>
                <a:latin typeface="+mj-lt"/>
              </a:rPr>
              <a:t>10.6 million</a:t>
            </a:r>
            <a:endParaRPr lang="en-US" dirty="0">
              <a:solidFill>
                <a:schemeClr val="bg1"/>
              </a:solidFill>
              <a:latin typeface="+mj-lt"/>
            </a:endParaRPr>
          </a:p>
          <a:p>
            <a:r>
              <a:rPr lang="en-US" dirty="0">
                <a:solidFill>
                  <a:schemeClr val="bg1"/>
                </a:solidFill>
                <a:latin typeface="+mj-lt"/>
              </a:rPr>
              <a:t>Equipment and furnishing costs				$</a:t>
            </a:r>
            <a:r>
              <a:rPr lang="en-US" b="1" dirty="0">
                <a:solidFill>
                  <a:schemeClr val="bg1"/>
                </a:solidFill>
                <a:latin typeface="+mj-lt"/>
              </a:rPr>
              <a:t>1.1 million</a:t>
            </a:r>
            <a:endParaRPr lang="en-US" dirty="0">
              <a:solidFill>
                <a:schemeClr val="bg1"/>
              </a:solidFill>
              <a:latin typeface="+mj-lt"/>
            </a:endParaRPr>
          </a:p>
          <a:p>
            <a:r>
              <a:rPr lang="en-US" dirty="0">
                <a:solidFill>
                  <a:schemeClr val="bg1"/>
                </a:solidFill>
                <a:latin typeface="+mj-lt"/>
              </a:rPr>
              <a:t>Off-site costs						$</a:t>
            </a:r>
            <a:r>
              <a:rPr lang="en-US" b="1" dirty="0" err="1">
                <a:solidFill>
                  <a:schemeClr val="bg1"/>
                </a:solidFill>
                <a:latin typeface="+mj-lt"/>
              </a:rPr>
              <a:t>incl.constr</a:t>
            </a:r>
            <a:r>
              <a:rPr lang="en-US" b="1" dirty="0">
                <a:solidFill>
                  <a:schemeClr val="bg1"/>
                </a:solidFill>
                <a:latin typeface="+mj-lt"/>
              </a:rPr>
              <a:t>.</a:t>
            </a:r>
            <a:endParaRPr lang="en-US" dirty="0">
              <a:solidFill>
                <a:schemeClr val="bg1"/>
              </a:solidFill>
              <a:latin typeface="+mj-lt"/>
            </a:endParaRPr>
          </a:p>
          <a:p>
            <a:r>
              <a:rPr lang="en-US" dirty="0">
                <a:solidFill>
                  <a:schemeClr val="bg1"/>
                </a:solidFill>
                <a:latin typeface="+mj-lt"/>
              </a:rPr>
              <a:t>Contract administration costs (owner, cm etc.) 		$</a:t>
            </a:r>
            <a:r>
              <a:rPr lang="en-US" b="1" dirty="0">
                <a:solidFill>
                  <a:schemeClr val="bg1"/>
                </a:solidFill>
                <a:latin typeface="+mj-lt"/>
              </a:rPr>
              <a:t>0.7 million</a:t>
            </a:r>
            <a:endParaRPr lang="en-US" dirty="0">
              <a:solidFill>
                <a:schemeClr val="bg1"/>
              </a:solidFill>
              <a:latin typeface="+mj-lt"/>
            </a:endParaRPr>
          </a:p>
          <a:p>
            <a:r>
              <a:rPr lang="en-US" dirty="0">
                <a:solidFill>
                  <a:schemeClr val="bg1"/>
                </a:solidFill>
                <a:latin typeface="+mj-lt"/>
              </a:rPr>
              <a:t>Contingencies (design &amp; owner)				$</a:t>
            </a:r>
            <a:r>
              <a:rPr lang="en-US" b="1" dirty="0">
                <a:solidFill>
                  <a:schemeClr val="bg1"/>
                </a:solidFill>
                <a:latin typeface="+mj-lt"/>
              </a:rPr>
              <a:t>1.5 million</a:t>
            </a:r>
            <a:endParaRPr lang="en-US" dirty="0">
              <a:solidFill>
                <a:schemeClr val="bg1"/>
              </a:solidFill>
              <a:latin typeface="+mj-lt"/>
            </a:endParaRPr>
          </a:p>
          <a:p>
            <a:r>
              <a:rPr lang="en-US" dirty="0">
                <a:solidFill>
                  <a:schemeClr val="bg1"/>
                </a:solidFill>
                <a:latin typeface="+mj-lt"/>
              </a:rPr>
              <a:t>Other related project costs (briefly describe) 			$</a:t>
            </a:r>
            <a:r>
              <a:rPr lang="en-US" b="1" dirty="0">
                <a:solidFill>
                  <a:schemeClr val="bg1"/>
                </a:solidFill>
                <a:latin typeface="+mj-lt"/>
              </a:rPr>
              <a:t>0.5 million</a:t>
            </a:r>
            <a:endParaRPr lang="en-US" dirty="0">
              <a:solidFill>
                <a:schemeClr val="bg1"/>
              </a:solidFill>
              <a:latin typeface="+mj-lt"/>
            </a:endParaRPr>
          </a:p>
          <a:p>
            <a:r>
              <a:rPr lang="en-US" dirty="0">
                <a:solidFill>
                  <a:schemeClr val="bg1"/>
                </a:solidFill>
                <a:latin typeface="+mj-lt"/>
              </a:rPr>
              <a:t>Sales Tax						</a:t>
            </a:r>
            <a:r>
              <a:rPr lang="en-US" u="sng" dirty="0">
                <a:solidFill>
                  <a:schemeClr val="bg1"/>
                </a:solidFill>
                <a:latin typeface="+mj-lt"/>
              </a:rPr>
              <a:t>$</a:t>
            </a:r>
            <a:r>
              <a:rPr lang="en-US" b="1" u="sng" dirty="0">
                <a:solidFill>
                  <a:schemeClr val="bg1"/>
                </a:solidFill>
                <a:latin typeface="+mj-lt"/>
              </a:rPr>
              <a:t>1.0 million</a:t>
            </a:r>
            <a:endParaRPr lang="en-US" dirty="0">
              <a:solidFill>
                <a:schemeClr val="bg1"/>
              </a:solidFill>
              <a:latin typeface="+mj-lt"/>
            </a:endParaRPr>
          </a:p>
          <a:p>
            <a:r>
              <a:rPr lang="en-US" b="1" dirty="0">
                <a:solidFill>
                  <a:schemeClr val="bg1"/>
                </a:solidFill>
                <a:latin typeface="+mj-lt"/>
              </a:rPr>
              <a:t>				Total</a:t>
            </a:r>
            <a:r>
              <a:rPr lang="en-US" dirty="0">
                <a:solidFill>
                  <a:schemeClr val="bg1"/>
                </a:solidFill>
                <a:latin typeface="+mj-lt"/>
              </a:rPr>
              <a:t>			</a:t>
            </a:r>
            <a:r>
              <a:rPr lang="en-US" b="1" i="1" dirty="0">
                <a:solidFill>
                  <a:schemeClr val="bg1"/>
                </a:solidFill>
                <a:latin typeface="+mj-lt"/>
              </a:rPr>
              <a:t>$</a:t>
            </a:r>
            <a:r>
              <a:rPr lang="en-US" b="1" dirty="0">
                <a:solidFill>
                  <a:schemeClr val="bg1"/>
                </a:solidFill>
                <a:latin typeface="+mj-lt"/>
              </a:rPr>
              <a:t>16.9 million</a:t>
            </a:r>
            <a:endParaRPr lang="en-US" dirty="0">
              <a:solidFill>
                <a:schemeClr val="bg1"/>
              </a:solidFill>
              <a:latin typeface="+mj-lt"/>
            </a:endParaRPr>
          </a:p>
        </p:txBody>
      </p:sp>
    </p:spTree>
    <p:extLst>
      <p:ext uri="{BB962C8B-B14F-4D97-AF65-F5344CB8AC3E}">
        <p14:creationId xmlns:p14="http://schemas.microsoft.com/office/powerpoint/2010/main" val="15701823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53FBBD8C-F2F1-4BDE-9EC5-DB38BA53A0A7}" type="slidenum">
              <a:rPr lang="en-US" sz="1200">
                <a:solidFill>
                  <a:schemeClr val="tx2"/>
                </a:solidFill>
              </a:rPr>
              <a:pPr algn="r">
                <a:spcBef>
                  <a:spcPct val="50000"/>
                </a:spcBef>
              </a:pPr>
              <a:t>7</a:t>
            </a:fld>
            <a:endParaRPr lang="en-US" sz="1200">
              <a:solidFill>
                <a:schemeClr val="tx2"/>
              </a:solidFill>
            </a:endParaRPr>
          </a:p>
        </p:txBody>
      </p:sp>
      <p:sp>
        <p:nvSpPr>
          <p:cNvPr id="7172" name="Text Box 4"/>
          <p:cNvSpPr txBox="1">
            <a:spLocks noChangeArrowheads="1"/>
          </p:cNvSpPr>
          <p:nvPr/>
        </p:nvSpPr>
        <p:spPr bwMode="auto">
          <a:xfrm>
            <a:off x="1028700" y="2129164"/>
            <a:ext cx="7239000" cy="4370427"/>
          </a:xfrm>
          <a:prstGeom prst="rect">
            <a:avLst/>
          </a:prstGeom>
          <a:noFill/>
          <a:ln w="9525">
            <a:noFill/>
            <a:miter lim="800000"/>
            <a:headEnd/>
            <a:tailEnd/>
          </a:ln>
          <a:effectLst>
            <a:outerShdw blurRad="50800" dist="38100" dir="2700000" algn="tl" rotWithShape="0">
              <a:prstClr val="black">
                <a:alpha val="40000"/>
              </a:prstClr>
            </a:outerShdw>
          </a:effectLst>
        </p:spPr>
        <p:txBody>
          <a:bodyPr wrap="square">
            <a:spAutoFit/>
          </a:bodyPr>
          <a:lstStyle/>
          <a:p>
            <a:pPr algn="ctr">
              <a:spcBef>
                <a:spcPct val="50000"/>
              </a:spcBef>
            </a:pPr>
            <a:r>
              <a:rPr lang="en-US" sz="3200" b="1" dirty="0">
                <a:solidFill>
                  <a:schemeClr val="bg1"/>
                </a:solidFill>
              </a:rPr>
              <a:t>Why Ballou Junior High is Suited for GC/CM</a:t>
            </a:r>
          </a:p>
          <a:p>
            <a:pPr algn="ctr">
              <a:spcBef>
                <a:spcPct val="50000"/>
              </a:spcBef>
            </a:pPr>
            <a:r>
              <a:rPr lang="en-US" sz="2800" dirty="0">
                <a:solidFill>
                  <a:schemeClr val="bg1"/>
                </a:solidFill>
              </a:rPr>
              <a:t>“An Occupied Site with Complex Construction”</a:t>
            </a:r>
          </a:p>
          <a:p>
            <a:pPr>
              <a:spcBef>
                <a:spcPct val="50000"/>
              </a:spcBef>
            </a:pPr>
            <a:endParaRPr lang="en-US" sz="2400" b="1" dirty="0">
              <a:solidFill>
                <a:schemeClr val="bg1"/>
              </a:solidFill>
            </a:endParaRPr>
          </a:p>
          <a:p>
            <a:pPr>
              <a:spcBef>
                <a:spcPct val="50000"/>
              </a:spcBef>
            </a:pPr>
            <a:endParaRPr lang="en-US" sz="2400" b="1" dirty="0">
              <a:solidFill>
                <a:schemeClr val="bg1"/>
              </a:solidFill>
            </a:endParaRPr>
          </a:p>
          <a:p>
            <a:pPr>
              <a:spcBef>
                <a:spcPct val="50000"/>
              </a:spcBef>
            </a:pPr>
            <a:endParaRPr lang="en-US" sz="2400" b="1" dirty="0">
              <a:solidFill>
                <a:schemeClr val="bg1"/>
              </a:solidFill>
            </a:endParaRPr>
          </a:p>
          <a:p>
            <a:pPr>
              <a:spcBef>
                <a:spcPct val="50000"/>
              </a:spcBef>
            </a:pPr>
            <a:endParaRPr lang="en-US" sz="2400" b="1" dirty="0">
              <a:solidFill>
                <a:schemeClr val="bg1"/>
              </a:solidFill>
            </a:endParaRPr>
          </a:p>
        </p:txBody>
      </p:sp>
      <p:pic>
        <p:nvPicPr>
          <p:cNvPr id="5" name="Picture 4">
            <a:extLst>
              <a:ext uri="{FF2B5EF4-FFF2-40B4-BE49-F238E27FC236}">
                <a16:creationId xmlns:a16="http://schemas.microsoft.com/office/drawing/2014/main" id="{589219AD-CC5A-42D6-9015-1941F9F04AD0}"/>
              </a:ext>
            </a:extLst>
          </p:cNvPr>
          <p:cNvPicPr>
            <a:picLocks noChangeAspect="1"/>
          </p:cNvPicPr>
          <p:nvPr/>
        </p:nvPicPr>
        <p:blipFill>
          <a:blip r:embed="rId3"/>
          <a:stretch>
            <a:fillRect/>
          </a:stretch>
        </p:blipFill>
        <p:spPr>
          <a:xfrm>
            <a:off x="6553200" y="439288"/>
            <a:ext cx="2325756" cy="74851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CD4D652F-E845-4FE4-A73A-2794CC41A96A}" type="slidenum">
              <a:rPr lang="en-US" sz="1200">
                <a:solidFill>
                  <a:schemeClr val="tx2"/>
                </a:solidFill>
              </a:rPr>
              <a:pPr algn="r">
                <a:spcBef>
                  <a:spcPct val="50000"/>
                </a:spcBef>
              </a:pPr>
              <a:t>8</a:t>
            </a:fld>
            <a:endParaRPr lang="en-US" sz="1200">
              <a:solidFill>
                <a:schemeClr val="tx2"/>
              </a:solidFill>
            </a:endParaRPr>
          </a:p>
        </p:txBody>
      </p:sp>
      <p:sp>
        <p:nvSpPr>
          <p:cNvPr id="17413" name="Text Box 6"/>
          <p:cNvSpPr txBox="1">
            <a:spLocks noChangeArrowheads="1"/>
          </p:cNvSpPr>
          <p:nvPr/>
        </p:nvSpPr>
        <p:spPr bwMode="auto">
          <a:xfrm>
            <a:off x="533400" y="1524000"/>
            <a:ext cx="3124200" cy="4555093"/>
          </a:xfrm>
          <a:prstGeom prst="rect">
            <a:avLst/>
          </a:prstGeom>
          <a:noFill/>
          <a:ln w="9525">
            <a:noFill/>
            <a:miter lim="800000"/>
            <a:headEnd/>
            <a:tailEnd/>
          </a:ln>
        </p:spPr>
        <p:txBody>
          <a:bodyPr wrap="square">
            <a:spAutoFit/>
          </a:bodyPr>
          <a:lstStyle/>
          <a:p>
            <a:pPr>
              <a:spcBef>
                <a:spcPts val="1800"/>
              </a:spcBef>
              <a:buFontTx/>
              <a:buChar char="•"/>
            </a:pPr>
            <a:r>
              <a:rPr lang="en-US" sz="2200" dirty="0">
                <a:solidFill>
                  <a:schemeClr val="bg1"/>
                </a:solidFill>
              </a:rPr>
              <a:t> Complex Planning</a:t>
            </a:r>
          </a:p>
          <a:p>
            <a:pPr>
              <a:spcBef>
                <a:spcPts val="1800"/>
              </a:spcBef>
              <a:buFontTx/>
              <a:buChar char="•"/>
            </a:pPr>
            <a:r>
              <a:rPr lang="en-US" sz="2200" dirty="0">
                <a:solidFill>
                  <a:schemeClr val="bg1"/>
                </a:solidFill>
              </a:rPr>
              <a:t> Occupied Site</a:t>
            </a:r>
          </a:p>
          <a:p>
            <a:pPr>
              <a:spcBef>
                <a:spcPts val="1800"/>
              </a:spcBef>
              <a:buFontTx/>
              <a:buChar char="•"/>
            </a:pPr>
            <a:r>
              <a:rPr lang="en-US" sz="2200" dirty="0">
                <a:solidFill>
                  <a:schemeClr val="bg1"/>
                </a:solidFill>
              </a:rPr>
              <a:t> Requires GC/CM during Design Phase</a:t>
            </a:r>
          </a:p>
          <a:p>
            <a:pPr>
              <a:spcBef>
                <a:spcPts val="1800"/>
              </a:spcBef>
              <a:buFontTx/>
              <a:buChar char="•"/>
            </a:pPr>
            <a:r>
              <a:rPr lang="en-US" sz="2200" dirty="0">
                <a:solidFill>
                  <a:schemeClr val="bg1"/>
                </a:solidFill>
              </a:rPr>
              <a:t> Complex &amp; Technical Working Environment</a:t>
            </a:r>
          </a:p>
          <a:p>
            <a:pPr>
              <a:spcBef>
                <a:spcPts val="1800"/>
              </a:spcBef>
            </a:pPr>
            <a:r>
              <a:rPr lang="en-US" sz="2000" i="1" dirty="0">
                <a:solidFill>
                  <a:schemeClr val="bg1"/>
                </a:solidFill>
              </a:rPr>
              <a:t>Necessary Project Team Experience with Advisor</a:t>
            </a:r>
            <a:br>
              <a:rPr lang="en-US" sz="2000" dirty="0">
                <a:solidFill>
                  <a:srgbClr val="EAEAEA"/>
                </a:solidFill>
              </a:rPr>
            </a:br>
            <a:endParaRPr lang="en-US" sz="1600" dirty="0">
              <a:solidFill>
                <a:srgbClr val="EAEAEA"/>
              </a:solidFill>
            </a:endParaRPr>
          </a:p>
        </p:txBody>
      </p:sp>
      <p:pic>
        <p:nvPicPr>
          <p:cNvPr id="11" name="Picture 10">
            <a:extLst>
              <a:ext uri="{FF2B5EF4-FFF2-40B4-BE49-F238E27FC236}">
                <a16:creationId xmlns:a16="http://schemas.microsoft.com/office/drawing/2014/main" id="{96FE5350-0BEE-4746-9164-FC8CA33AFA7B}"/>
              </a:ext>
            </a:extLst>
          </p:cNvPr>
          <p:cNvPicPr>
            <a:picLocks noChangeAspect="1"/>
          </p:cNvPicPr>
          <p:nvPr/>
        </p:nvPicPr>
        <p:blipFill>
          <a:blip r:embed="rId3"/>
          <a:stretch>
            <a:fillRect/>
          </a:stretch>
        </p:blipFill>
        <p:spPr>
          <a:xfrm>
            <a:off x="6553200" y="439288"/>
            <a:ext cx="2325756" cy="748519"/>
          </a:xfrm>
          <a:prstGeom prst="rect">
            <a:avLst/>
          </a:prstGeom>
        </p:spPr>
      </p:pic>
      <p:sp>
        <p:nvSpPr>
          <p:cNvPr id="12" name="Rectangle 3">
            <a:extLst>
              <a:ext uri="{FF2B5EF4-FFF2-40B4-BE49-F238E27FC236}">
                <a16:creationId xmlns:a16="http://schemas.microsoft.com/office/drawing/2014/main" id="{23582329-32A6-42D7-B5B4-E39DA6746543}"/>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t>GC/CM Presentation</a:t>
            </a:r>
          </a:p>
        </p:txBody>
      </p:sp>
      <p:pic>
        <p:nvPicPr>
          <p:cNvPr id="2" name="Picture 1">
            <a:extLst>
              <a:ext uri="{FF2B5EF4-FFF2-40B4-BE49-F238E27FC236}">
                <a16:creationId xmlns:a16="http://schemas.microsoft.com/office/drawing/2014/main" id="{17BA8A16-05F8-41CC-A11C-19385F85163A}"/>
              </a:ext>
            </a:extLst>
          </p:cNvPr>
          <p:cNvPicPr>
            <a:picLocks noChangeAspect="1"/>
          </p:cNvPicPr>
          <p:nvPr/>
        </p:nvPicPr>
        <p:blipFill>
          <a:blip r:embed="rId4"/>
          <a:stretch>
            <a:fillRect/>
          </a:stretch>
        </p:blipFill>
        <p:spPr>
          <a:xfrm>
            <a:off x="3733800" y="1655246"/>
            <a:ext cx="4654248" cy="2663662"/>
          </a:xfrm>
          <a:prstGeom prst="rect">
            <a:avLst/>
          </a:prstGeom>
        </p:spPr>
      </p:pic>
      <p:pic>
        <p:nvPicPr>
          <p:cNvPr id="3" name="Picture 2">
            <a:extLst>
              <a:ext uri="{FF2B5EF4-FFF2-40B4-BE49-F238E27FC236}">
                <a16:creationId xmlns:a16="http://schemas.microsoft.com/office/drawing/2014/main" id="{328C4901-F1F3-4EE9-AEF8-056E676319B8}"/>
              </a:ext>
            </a:extLst>
          </p:cNvPr>
          <p:cNvPicPr>
            <a:picLocks noChangeAspect="1"/>
          </p:cNvPicPr>
          <p:nvPr/>
        </p:nvPicPr>
        <p:blipFill>
          <a:blip r:embed="rId5"/>
          <a:stretch>
            <a:fillRect/>
          </a:stretch>
        </p:blipFill>
        <p:spPr>
          <a:xfrm>
            <a:off x="4708283" y="4526022"/>
            <a:ext cx="4126490" cy="1384349"/>
          </a:xfrm>
          <a:prstGeom prst="rect">
            <a:avLst/>
          </a:prstGeom>
        </p:spPr>
      </p:pic>
    </p:spTree>
    <p:extLst>
      <p:ext uri="{BB962C8B-B14F-4D97-AF65-F5344CB8AC3E}">
        <p14:creationId xmlns:p14="http://schemas.microsoft.com/office/powerpoint/2010/main" val="16285379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3"/>
          <p:cNvSpPr txBox="1">
            <a:spLocks noChangeArrowheads="1"/>
          </p:cNvSpPr>
          <p:nvPr/>
        </p:nvSpPr>
        <p:spPr bwMode="auto">
          <a:xfrm>
            <a:off x="304800" y="6324600"/>
            <a:ext cx="8686800" cy="274638"/>
          </a:xfrm>
          <a:prstGeom prst="rect">
            <a:avLst/>
          </a:prstGeom>
          <a:noFill/>
          <a:ln w="9525">
            <a:noFill/>
            <a:miter lim="800000"/>
            <a:headEnd/>
            <a:tailEnd/>
          </a:ln>
        </p:spPr>
        <p:txBody>
          <a:bodyPr>
            <a:spAutoFit/>
          </a:bodyPr>
          <a:lstStyle/>
          <a:p>
            <a:pPr algn="r">
              <a:spcBef>
                <a:spcPct val="50000"/>
              </a:spcBef>
            </a:pPr>
            <a:fld id="{0E2F663F-5F20-4F32-981A-BA0A20C3F12C}" type="slidenum">
              <a:rPr lang="en-US" sz="1200">
                <a:solidFill>
                  <a:schemeClr val="tx2"/>
                </a:solidFill>
              </a:rPr>
              <a:pPr algn="r">
                <a:spcBef>
                  <a:spcPct val="50000"/>
                </a:spcBef>
              </a:pPr>
              <a:t>9</a:t>
            </a:fld>
            <a:endParaRPr lang="en-US" sz="1200">
              <a:solidFill>
                <a:schemeClr val="tx2"/>
              </a:solidFill>
            </a:endParaRPr>
          </a:p>
        </p:txBody>
      </p:sp>
      <p:sp>
        <p:nvSpPr>
          <p:cNvPr id="9" name="TextBox 8"/>
          <p:cNvSpPr txBox="1"/>
          <p:nvPr/>
        </p:nvSpPr>
        <p:spPr>
          <a:xfrm>
            <a:off x="381000" y="1371600"/>
            <a:ext cx="6019800" cy="1200329"/>
          </a:xfrm>
          <a:prstGeom prst="rect">
            <a:avLst/>
          </a:prstGeom>
          <a:noFill/>
        </p:spPr>
        <p:txBody>
          <a:bodyPr wrap="square" rtlCol="0">
            <a:spAutoFit/>
          </a:bodyPr>
          <a:lstStyle/>
          <a:p>
            <a:pPr>
              <a:buFont typeface="Arial" pitchFamily="34" charset="0"/>
              <a:buChar char="•"/>
            </a:pPr>
            <a:r>
              <a:rPr lang="en-US" sz="2400" dirty="0">
                <a:solidFill>
                  <a:schemeClr val="bg1"/>
                </a:solidFill>
              </a:rPr>
              <a:t>  Occupied Site with three Schools </a:t>
            </a:r>
          </a:p>
          <a:p>
            <a:pPr>
              <a:buFont typeface="Arial" pitchFamily="34" charset="0"/>
              <a:buChar char="•"/>
            </a:pPr>
            <a:r>
              <a:rPr lang="en-US" sz="2400" dirty="0">
                <a:solidFill>
                  <a:schemeClr val="bg1"/>
                </a:solidFill>
              </a:rPr>
              <a:t>  Safety is Utmost Concern</a:t>
            </a:r>
          </a:p>
          <a:p>
            <a:pPr>
              <a:buFont typeface="Arial" pitchFamily="34" charset="0"/>
              <a:buChar char="•"/>
            </a:pPr>
            <a:r>
              <a:rPr lang="en-US" sz="2400" dirty="0">
                <a:solidFill>
                  <a:schemeClr val="bg1"/>
                </a:solidFill>
              </a:rPr>
              <a:t>  Adjacent Community Concern</a:t>
            </a:r>
          </a:p>
        </p:txBody>
      </p:sp>
      <p:pic>
        <p:nvPicPr>
          <p:cNvPr id="10" name="Picture 9">
            <a:extLst>
              <a:ext uri="{FF2B5EF4-FFF2-40B4-BE49-F238E27FC236}">
                <a16:creationId xmlns:a16="http://schemas.microsoft.com/office/drawing/2014/main" id="{862289B6-9AD2-416F-8373-041306031AA1}"/>
              </a:ext>
            </a:extLst>
          </p:cNvPr>
          <p:cNvPicPr>
            <a:picLocks noChangeAspect="1"/>
          </p:cNvPicPr>
          <p:nvPr/>
        </p:nvPicPr>
        <p:blipFill>
          <a:blip r:embed="rId3"/>
          <a:stretch>
            <a:fillRect/>
          </a:stretch>
        </p:blipFill>
        <p:spPr>
          <a:xfrm>
            <a:off x="6553200" y="439288"/>
            <a:ext cx="2325756" cy="748519"/>
          </a:xfrm>
          <a:prstGeom prst="rect">
            <a:avLst/>
          </a:prstGeom>
        </p:spPr>
      </p:pic>
      <p:sp>
        <p:nvSpPr>
          <p:cNvPr id="11" name="Rectangle 3">
            <a:extLst>
              <a:ext uri="{FF2B5EF4-FFF2-40B4-BE49-F238E27FC236}">
                <a16:creationId xmlns:a16="http://schemas.microsoft.com/office/drawing/2014/main" id="{E2966124-D2E4-4246-A3EA-A16116235723}"/>
              </a:ext>
            </a:extLst>
          </p:cNvPr>
          <p:cNvSpPr txBox="1">
            <a:spLocks noChangeArrowheads="1"/>
          </p:cNvSpPr>
          <p:nvPr/>
        </p:nvSpPr>
        <p:spPr bwMode="auto">
          <a:xfrm>
            <a:off x="457200" y="269036"/>
            <a:ext cx="6553200" cy="10890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3600">
                <a:solidFill>
                  <a:srgbClr val="EAEAEA"/>
                </a:solidFill>
                <a:latin typeface="+mj-lt"/>
                <a:ea typeface="+mj-ea"/>
                <a:cs typeface="+mj-cs"/>
              </a:defRPr>
            </a:lvl1pPr>
            <a:lvl2pPr algn="l" rtl="0" eaLnBrk="0" fontAlgn="base" hangingPunct="0">
              <a:spcBef>
                <a:spcPct val="0"/>
              </a:spcBef>
              <a:spcAft>
                <a:spcPct val="0"/>
              </a:spcAft>
              <a:defRPr sz="3600">
                <a:solidFill>
                  <a:srgbClr val="EAEAEA"/>
                </a:solidFill>
                <a:latin typeface="Arial" charset="0"/>
              </a:defRPr>
            </a:lvl2pPr>
            <a:lvl3pPr algn="l" rtl="0" eaLnBrk="0" fontAlgn="base" hangingPunct="0">
              <a:spcBef>
                <a:spcPct val="0"/>
              </a:spcBef>
              <a:spcAft>
                <a:spcPct val="0"/>
              </a:spcAft>
              <a:defRPr sz="3600">
                <a:solidFill>
                  <a:srgbClr val="EAEAEA"/>
                </a:solidFill>
                <a:latin typeface="Arial" charset="0"/>
              </a:defRPr>
            </a:lvl3pPr>
            <a:lvl4pPr algn="l" rtl="0" eaLnBrk="0" fontAlgn="base" hangingPunct="0">
              <a:spcBef>
                <a:spcPct val="0"/>
              </a:spcBef>
              <a:spcAft>
                <a:spcPct val="0"/>
              </a:spcAft>
              <a:defRPr sz="3600">
                <a:solidFill>
                  <a:srgbClr val="EAEAEA"/>
                </a:solidFill>
                <a:latin typeface="Arial" charset="0"/>
              </a:defRPr>
            </a:lvl4pPr>
            <a:lvl5pPr algn="l" rtl="0" eaLnBrk="0" fontAlgn="base" hangingPunct="0">
              <a:spcBef>
                <a:spcPct val="0"/>
              </a:spcBef>
              <a:spcAft>
                <a:spcPct val="0"/>
              </a:spcAft>
              <a:defRPr sz="3600">
                <a:solidFill>
                  <a:srgbClr val="EAEAEA"/>
                </a:solidFill>
                <a:latin typeface="Arial" charset="0"/>
              </a:defRPr>
            </a:lvl5pPr>
            <a:lvl6pPr marL="457200" algn="l" rtl="0" fontAlgn="base">
              <a:spcBef>
                <a:spcPct val="0"/>
              </a:spcBef>
              <a:spcAft>
                <a:spcPct val="0"/>
              </a:spcAft>
              <a:defRPr sz="3600">
                <a:solidFill>
                  <a:srgbClr val="EAEAEA"/>
                </a:solidFill>
                <a:latin typeface="Arial" charset="0"/>
              </a:defRPr>
            </a:lvl6pPr>
            <a:lvl7pPr marL="914400" algn="l" rtl="0" fontAlgn="base">
              <a:spcBef>
                <a:spcPct val="0"/>
              </a:spcBef>
              <a:spcAft>
                <a:spcPct val="0"/>
              </a:spcAft>
              <a:defRPr sz="3600">
                <a:solidFill>
                  <a:srgbClr val="EAEAEA"/>
                </a:solidFill>
                <a:latin typeface="Arial" charset="0"/>
              </a:defRPr>
            </a:lvl7pPr>
            <a:lvl8pPr marL="1371600" algn="l" rtl="0" fontAlgn="base">
              <a:spcBef>
                <a:spcPct val="0"/>
              </a:spcBef>
              <a:spcAft>
                <a:spcPct val="0"/>
              </a:spcAft>
              <a:defRPr sz="3600">
                <a:solidFill>
                  <a:srgbClr val="EAEAEA"/>
                </a:solidFill>
                <a:latin typeface="Arial" charset="0"/>
              </a:defRPr>
            </a:lvl8pPr>
            <a:lvl9pPr marL="1828800" algn="l" rtl="0" fontAlgn="base">
              <a:spcBef>
                <a:spcPct val="0"/>
              </a:spcBef>
              <a:spcAft>
                <a:spcPct val="0"/>
              </a:spcAft>
              <a:defRPr sz="3600">
                <a:solidFill>
                  <a:srgbClr val="EAEAEA"/>
                </a:solidFill>
                <a:latin typeface="Arial" charset="0"/>
              </a:defRPr>
            </a:lvl9pPr>
          </a:lstStyle>
          <a:p>
            <a:pPr eaLnBrk="1" hangingPunct="1"/>
            <a:br>
              <a:rPr lang="en-US" sz="4000" kern="0" dirty="0">
                <a:latin typeface="Verdana" pitchFamily="34" charset="0"/>
              </a:rPr>
            </a:br>
            <a:r>
              <a:rPr lang="en-US" sz="3200" kern="0" dirty="0">
                <a:latin typeface="Verdana" pitchFamily="34" charset="0"/>
              </a:rPr>
              <a:t>Ballou Junior High </a:t>
            </a:r>
            <a:br>
              <a:rPr lang="en-US" sz="3200" kern="0" dirty="0">
                <a:latin typeface="Verdana" pitchFamily="34" charset="0"/>
              </a:rPr>
            </a:br>
            <a:r>
              <a:rPr lang="en-US" sz="3200" kern="0" dirty="0">
                <a:latin typeface="Verdana" pitchFamily="34" charset="0"/>
              </a:rPr>
              <a:t>School – </a:t>
            </a:r>
            <a:r>
              <a:rPr lang="en-US" sz="2800" kern="0" dirty="0"/>
              <a:t>Project Challenges</a:t>
            </a:r>
          </a:p>
        </p:txBody>
      </p:sp>
      <p:pic>
        <p:nvPicPr>
          <p:cNvPr id="5" name="Picture 4">
            <a:extLst>
              <a:ext uri="{FF2B5EF4-FFF2-40B4-BE49-F238E27FC236}">
                <a16:creationId xmlns:a16="http://schemas.microsoft.com/office/drawing/2014/main" id="{202B0071-669A-4411-87C9-178E0DE74E58}"/>
              </a:ext>
            </a:extLst>
          </p:cNvPr>
          <p:cNvPicPr>
            <a:picLocks noChangeAspect="1"/>
          </p:cNvPicPr>
          <p:nvPr/>
        </p:nvPicPr>
        <p:blipFill rotWithShape="1">
          <a:blip r:embed="rId4"/>
          <a:srcRect l="3370" t="4775" r="4494" b="4963"/>
          <a:stretch/>
        </p:blipFill>
        <p:spPr>
          <a:xfrm>
            <a:off x="882628" y="2557409"/>
            <a:ext cx="7378744" cy="4041829"/>
          </a:xfrm>
          <a:prstGeom prst="rect">
            <a:avLst/>
          </a:prstGeom>
        </p:spPr>
      </p:pic>
    </p:spTree>
  </p:cSld>
  <p:clrMapOvr>
    <a:masterClrMapping/>
  </p:clrMapOvr>
</p:sld>
</file>

<file path=ppt/theme/theme1.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6263</TotalTime>
  <Words>1453</Words>
  <Application>Microsoft Office PowerPoint</Application>
  <PresentationFormat>On-screen Show (4:3)</PresentationFormat>
  <Paragraphs>345</Paragraphs>
  <Slides>27</Slides>
  <Notes>27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Verdana</vt:lpstr>
      <vt:lpstr>Wingdings</vt:lpstr>
      <vt:lpstr>Eclipse</vt:lpstr>
      <vt:lpstr>Puyallup School District Ballou Junior High GC/CM Presentation</vt:lpstr>
      <vt:lpstr> Ballou Junior High  School – Introductions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Heery International,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Puyallup Schools</dc:title>
  <dc:creator>Steven Moore</dc:creator>
  <cp:lastModifiedBy>Moore, Steve @ SEATTLE</cp:lastModifiedBy>
  <cp:revision>403</cp:revision>
  <cp:lastPrinted>2019-01-22T23:11:51Z</cp:lastPrinted>
  <dcterms:created xsi:type="dcterms:W3CDTF">2008-02-18T17:38:25Z</dcterms:created>
  <dcterms:modified xsi:type="dcterms:W3CDTF">2019-01-23T14:23:54Z</dcterms:modified>
</cp:coreProperties>
</file>